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7" r:id="rId14"/>
    <p:sldId id="288" r:id="rId15"/>
    <p:sldId id="289" r:id="rId16"/>
    <p:sldId id="291" r:id="rId17"/>
    <p:sldId id="293" r:id="rId18"/>
    <p:sldId id="294" r:id="rId19"/>
    <p:sldId id="286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</p:sldIdLst>
  <p:sldSz cx="9144000" cy="5143500" type="screen16x9"/>
  <p:notesSz cx="6858000" cy="9144000"/>
  <p:defaultTextStyle>
    <a:lvl1pPr defTabSz="457200">
      <a:defRPr>
        <a:solidFill>
          <a:srgbClr val="333333"/>
        </a:solidFill>
        <a:latin typeface="+mj-lt"/>
        <a:ea typeface="+mj-ea"/>
        <a:cs typeface="+mj-cs"/>
        <a:sym typeface="Avenir Roman"/>
      </a:defRPr>
    </a:lvl1pPr>
    <a:lvl2pPr defTabSz="457200">
      <a:defRPr>
        <a:solidFill>
          <a:srgbClr val="333333"/>
        </a:solidFill>
        <a:latin typeface="+mj-lt"/>
        <a:ea typeface="+mj-ea"/>
        <a:cs typeface="+mj-cs"/>
        <a:sym typeface="Avenir Roman"/>
      </a:defRPr>
    </a:lvl2pPr>
    <a:lvl3pPr defTabSz="457200">
      <a:defRPr>
        <a:solidFill>
          <a:srgbClr val="333333"/>
        </a:solidFill>
        <a:latin typeface="+mj-lt"/>
        <a:ea typeface="+mj-ea"/>
        <a:cs typeface="+mj-cs"/>
        <a:sym typeface="Avenir Roman"/>
      </a:defRPr>
    </a:lvl3pPr>
    <a:lvl4pPr defTabSz="457200">
      <a:defRPr>
        <a:solidFill>
          <a:srgbClr val="333333"/>
        </a:solidFill>
        <a:latin typeface="+mj-lt"/>
        <a:ea typeface="+mj-ea"/>
        <a:cs typeface="+mj-cs"/>
        <a:sym typeface="Avenir Roman"/>
      </a:defRPr>
    </a:lvl4pPr>
    <a:lvl5pPr defTabSz="457200">
      <a:defRPr>
        <a:solidFill>
          <a:srgbClr val="333333"/>
        </a:solidFill>
        <a:latin typeface="+mj-lt"/>
        <a:ea typeface="+mj-ea"/>
        <a:cs typeface="+mj-cs"/>
        <a:sym typeface="Avenir Roman"/>
      </a:defRPr>
    </a:lvl5pPr>
    <a:lvl6pPr defTabSz="457200">
      <a:defRPr>
        <a:solidFill>
          <a:srgbClr val="333333"/>
        </a:solidFill>
        <a:latin typeface="+mj-lt"/>
        <a:ea typeface="+mj-ea"/>
        <a:cs typeface="+mj-cs"/>
        <a:sym typeface="Avenir Roman"/>
      </a:defRPr>
    </a:lvl6pPr>
    <a:lvl7pPr defTabSz="457200">
      <a:defRPr>
        <a:solidFill>
          <a:srgbClr val="333333"/>
        </a:solidFill>
        <a:latin typeface="+mj-lt"/>
        <a:ea typeface="+mj-ea"/>
        <a:cs typeface="+mj-cs"/>
        <a:sym typeface="Avenir Roman"/>
      </a:defRPr>
    </a:lvl7pPr>
    <a:lvl8pPr defTabSz="457200">
      <a:defRPr>
        <a:solidFill>
          <a:srgbClr val="333333"/>
        </a:solidFill>
        <a:latin typeface="+mj-lt"/>
        <a:ea typeface="+mj-ea"/>
        <a:cs typeface="+mj-cs"/>
        <a:sym typeface="Avenir Roman"/>
      </a:defRPr>
    </a:lvl8pPr>
    <a:lvl9pPr defTabSz="457200">
      <a:defRPr>
        <a:solidFill>
          <a:srgbClr val="333333"/>
        </a:solidFill>
        <a:latin typeface="+mj-lt"/>
        <a:ea typeface="+mj-ea"/>
        <a:cs typeface="+mj-cs"/>
        <a:sym typeface="Avenir Roman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Avenir Book"/>
          <a:ea typeface="Avenir Book"/>
          <a:cs typeface="Avenir Book"/>
        </a:font>
        <a:srgbClr val="33333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C2A2E"/>
          </a:solidFill>
        </a:fill>
      </a:tcStyle>
    </a:firstCol>
    <a:lastRow>
      <a:tcTxStyle b="on" i="on">
        <a:font>
          <a:latin typeface="Avenir Book"/>
          <a:ea typeface="Avenir Book"/>
          <a:cs typeface="Avenir Book"/>
        </a:font>
        <a:srgbClr val="33333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333333"/>
              </a:solidFill>
              <a:prstDash val="solid"/>
              <a:bevel/>
            </a:ln>
          </a:top>
          <a:bottom>
            <a:ln w="25400" cap="flat">
              <a:solidFill>
                <a:srgbClr val="333333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33333"/>
              </a:solidFill>
              <a:prstDash val="solid"/>
              <a:bevel/>
            </a:ln>
          </a:top>
          <a:bottom>
            <a:ln w="25400" cap="flat">
              <a:solidFill>
                <a:srgbClr val="333333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C2A2E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Avenir Book"/>
          <a:ea typeface="Avenir Book"/>
          <a:cs typeface="Avenir Book"/>
        </a:font>
        <a:srgbClr val="333333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CCBCC"/>
          </a:solidFill>
        </a:fill>
      </a:tcStyle>
    </a:wholeTbl>
    <a:band2H>
      <a:tcTxStyle/>
      <a:tcStyle>
        <a:tcBdr/>
        <a:fill>
          <a:solidFill>
            <a:srgbClr val="F6E7E7"/>
          </a:solidFill>
        </a:fill>
      </a:tcStyle>
    </a:band2H>
    <a:firstCol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C2A2E"/>
          </a:solidFill>
        </a:fill>
      </a:tcStyle>
    </a:firstCol>
    <a:lastRow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C2A2E"/>
          </a:solidFill>
        </a:fill>
      </a:tcStyle>
    </a:lastRow>
    <a:firstRow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C2A2E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Avenir Book"/>
          <a:ea typeface="Avenir Book"/>
          <a:cs typeface="Avenir Book"/>
        </a:font>
        <a:srgbClr val="333333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CECEC"/>
          </a:solidFill>
        </a:fill>
      </a:tcStyle>
    </a:wholeTbl>
    <a:band2H>
      <a:tcTxStyle/>
      <a:tcStyle>
        <a:tcBdr/>
        <a:fill>
          <a:solidFill>
            <a:srgbClr val="F6F6F6"/>
          </a:solidFill>
        </a:fill>
      </a:tcStyle>
    </a:band2H>
    <a:firstCol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CCCCC"/>
          </a:solidFill>
        </a:fill>
      </a:tcStyle>
    </a:firstCol>
    <a:lastRow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CCCCC"/>
          </a:solidFill>
        </a:fill>
      </a:tcStyle>
    </a:lastRow>
    <a:firstRow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CCCCC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Avenir Book"/>
          <a:ea typeface="Avenir Book"/>
          <a:cs typeface="Avenir Book"/>
        </a:font>
        <a:srgbClr val="333333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CD4D6"/>
          </a:solidFill>
        </a:fill>
      </a:tcStyle>
    </a:wholeTbl>
    <a:band2H>
      <a:tcTxStyle/>
      <a:tcStyle>
        <a:tcBdr/>
        <a:fill>
          <a:solidFill>
            <a:srgbClr val="E7EAEC"/>
          </a:solidFill>
        </a:fill>
      </a:tcStyle>
    </a:band2H>
    <a:firstCol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2F6E7A"/>
          </a:solidFill>
        </a:fill>
      </a:tcStyle>
    </a:firstCol>
    <a:lastRow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2F6E7A"/>
          </a:solidFill>
        </a:fill>
      </a:tcStyle>
    </a:lastRow>
    <a:firstRow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2F6E7A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Avenir Book"/>
          <a:ea typeface="Avenir Book"/>
          <a:cs typeface="Avenir Book"/>
        </a:font>
        <a:srgbClr val="33333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C2A2E"/>
          </a:solidFill>
        </a:fill>
      </a:tcStyle>
    </a:firstCol>
    <a:lastRow>
      <a:tcTxStyle b="on" i="on">
        <a:font>
          <a:latin typeface="Avenir Book"/>
          <a:ea typeface="Avenir Book"/>
          <a:cs typeface="Avenir Book"/>
        </a:font>
        <a:srgbClr val="33333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333333"/>
              </a:solidFill>
              <a:prstDash val="solid"/>
              <a:bevel/>
            </a:ln>
          </a:top>
          <a:bottom>
            <a:ln w="25400" cap="flat">
              <a:solidFill>
                <a:srgbClr val="333333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33333"/>
              </a:solidFill>
              <a:prstDash val="solid"/>
              <a:bevel/>
            </a:ln>
          </a:top>
          <a:bottom>
            <a:ln w="25400" cap="flat">
              <a:solidFill>
                <a:srgbClr val="333333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C2A2E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Avenir Book"/>
          <a:ea typeface="Avenir Book"/>
          <a:cs typeface="Avenir Book"/>
        </a:font>
        <a:srgbClr val="333333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CCCCC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333333"/>
          </a:solidFill>
        </a:fill>
      </a:tcStyle>
    </a:firstCol>
    <a:lastRow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333333"/>
          </a:solidFill>
        </a:fill>
      </a:tcStyle>
    </a:lastRow>
    <a:firstRow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33333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04" autoAdjust="0"/>
    <p:restoredTop sz="94660"/>
  </p:normalViewPr>
  <p:slideViewPr>
    <p:cSldViewPr snapToGrid="0" snapToObjects="1">
      <p:cViewPr varScale="1">
        <p:scale>
          <a:sx n="148" d="100"/>
          <a:sy n="148" d="100"/>
        </p:scale>
        <p:origin x="-488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02671687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1pPr>
    <a:lvl2pPr indent="2286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2pPr>
    <a:lvl3pPr indent="4572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3pPr>
    <a:lvl4pPr indent="6858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4pPr>
    <a:lvl5pPr indent="9144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5pPr>
    <a:lvl6pPr indent="11430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6pPr>
    <a:lvl7pPr indent="13716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7pPr>
    <a:lvl8pPr indent="16002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8pPr>
    <a:lvl9pPr indent="18288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96" name="Shape 6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Capabilities:</a:t>
            </a:r>
          </a:p>
          <a:p>
            <a:pPr lvl="0">
              <a:defRPr sz="1800"/>
            </a:pPr>
            <a:r>
              <a:rPr sz="2400"/>
              <a:t>Enforce document validity (schema)</a:t>
            </a:r>
          </a:p>
          <a:p>
            <a:pPr lvl="0">
              <a:defRPr sz="1800"/>
            </a:pPr>
            <a:r>
              <a:rPr sz="2400"/>
              <a:t>Enforce specific user ID or role membership</a:t>
            </a:r>
          </a:p>
          <a:p>
            <a:pPr lvl="0">
              <a:defRPr sz="1800"/>
            </a:pPr>
            <a:r>
              <a:rPr sz="2400"/>
              <a:t>Tag document with channels</a:t>
            </a:r>
          </a:p>
          <a:p>
            <a:pPr lvl="0">
              <a:defRPr sz="1800"/>
            </a:pPr>
            <a:r>
              <a:rPr sz="2400"/>
              <a:t>Grant users access to channels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333333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333333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333333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333333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333333"/>
                </a:solidFill>
              </a:rPr>
              <a:t>Body Level Five</a:t>
            </a:r>
          </a:p>
        </p:txBody>
      </p:sp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2000" spc="19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6" name="Shape 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xfrm>
            <a:off x="685800" y="1879498"/>
            <a:ext cx="7772400" cy="1102522"/>
          </a:xfrm>
          <a:prstGeom prst="rect">
            <a:avLst/>
          </a:prstGeom>
          <a:effectLst>
            <a:outerShdw blurRad="127000" dir="5400000" rotWithShape="0">
              <a:srgbClr val="333333">
                <a:alpha val="20000"/>
              </a:srgbClr>
            </a:outerShdw>
          </a:effectLst>
        </p:spPr>
        <p:txBody>
          <a:bodyPr lIns="0" tIns="0" rIns="0" bIns="0"/>
          <a:lstStyle/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2000" spc="19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idx="1"/>
          </p:nvPr>
        </p:nvSpPr>
        <p:spPr>
          <a:xfrm>
            <a:off x="1371600" y="2898648"/>
            <a:ext cx="6400800" cy="1314453"/>
          </a:xfrm>
          <a:prstGeom prst="rect">
            <a:avLst/>
          </a:prstGeom>
          <a:effectLst>
            <a:outerShdw blurRad="127000" dir="5400000" rotWithShape="0">
              <a:srgbClr val="333333">
                <a:alpha val="20000"/>
              </a:srgbClr>
            </a:outerShdw>
          </a:effectLst>
        </p:spPr>
        <p:txBody>
          <a:bodyPr lIns="0" tIns="0" rIns="0" bIns="0">
            <a:normAutofit/>
          </a:bodyPr>
          <a:lstStyle>
            <a:lvl1pPr algn="ctr">
              <a:lnSpc>
                <a:spcPct val="100000"/>
              </a:lnSpc>
              <a:defRPr sz="2000">
                <a:solidFill>
                  <a:srgbClr val="FFFFFF"/>
                </a:solidFill>
              </a:defRPr>
            </a:lvl1pPr>
            <a:lvl2pPr marL="322791" indent="-211666" algn="ctr">
              <a:lnSpc>
                <a:spcPct val="100000"/>
              </a:lnSpc>
              <a:defRPr sz="2000">
                <a:solidFill>
                  <a:srgbClr val="FFFFFF"/>
                </a:solidFill>
              </a:defRPr>
            </a:lvl2pPr>
            <a:lvl3pPr marL="322791" indent="-211666" algn="ctr">
              <a:lnSpc>
                <a:spcPct val="100000"/>
              </a:lnSpc>
              <a:defRPr sz="2000">
                <a:solidFill>
                  <a:srgbClr val="FFFFFF"/>
                </a:solidFill>
              </a:defRPr>
            </a:lvl3pPr>
            <a:lvl4pPr marL="322791" indent="-211666" algn="ctr">
              <a:lnSpc>
                <a:spcPct val="100000"/>
              </a:lnSpc>
              <a:defRPr sz="2000">
                <a:solidFill>
                  <a:srgbClr val="FFFFFF"/>
                </a:solidFill>
              </a:defRPr>
            </a:lvl4pPr>
            <a:lvl5pPr marL="419628" indent="-211666" algn="ctr">
              <a:lnSpc>
                <a:spcPct val="100000"/>
              </a:lnSpc>
              <a:defRPr sz="2000">
                <a:solidFill>
                  <a:srgbClr val="FFF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Body Level Five</a:t>
            </a:r>
          </a:p>
        </p:txBody>
      </p:sp>
      <p:pic>
        <p:nvPicPr>
          <p:cNvPr id="50" name="image3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04905" y="369092"/>
            <a:ext cx="1136728" cy="423378"/>
          </a:xfrm>
          <a:prstGeom prst="rect">
            <a:avLst/>
          </a:prstGeom>
          <a:ln w="12700">
            <a:miter lim="400000"/>
          </a:ln>
          <a:effectLst>
            <a:outerShdw blurRad="127000" dir="2700000" rotWithShape="0">
              <a:srgbClr val="000000">
                <a:alpha val="60000"/>
              </a:srgbClr>
            </a:outerShdw>
          </a:effectLst>
        </p:spPr>
      </p:pic>
      <p:pic>
        <p:nvPicPr>
          <p:cNvPr id="51" name="image4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02835" y="4462731"/>
            <a:ext cx="338331" cy="3383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1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069" y="172009"/>
            <a:ext cx="237744" cy="237744"/>
          </a:xfrm>
          <a:prstGeom prst="rect">
            <a:avLst/>
          </a:prstGeom>
          <a:ln w="12700">
            <a:miter lim="400000"/>
          </a:ln>
          <a:effectLst>
            <a:outerShdw blurRad="127000" dir="5400000" rotWithShape="0">
              <a:srgbClr val="333333">
                <a:alpha val="20000"/>
              </a:srgbClr>
            </a:outerShdw>
          </a:effectLst>
        </p:spPr>
      </p:pic>
      <p:pic>
        <p:nvPicPr>
          <p:cNvPr id="55" name="image2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25788" y="167030"/>
            <a:ext cx="247705" cy="247704"/>
          </a:xfrm>
          <a:prstGeom prst="rect">
            <a:avLst/>
          </a:prstGeom>
          <a:ln w="12700">
            <a:miter lim="400000"/>
          </a:ln>
          <a:effectLst>
            <a:outerShdw blurRad="127000" dir="5400000" rotWithShape="0">
              <a:srgbClr val="333333">
                <a:alpha val="20000"/>
              </a:srgbClr>
            </a:outerShdw>
          </a:effectLst>
        </p:spPr>
      </p:pic>
      <p:sp>
        <p:nvSpPr>
          <p:cNvPr id="56" name="Shape 56"/>
          <p:cNvSpPr>
            <a:spLocks noGrp="1"/>
          </p:cNvSpPr>
          <p:nvPr>
            <p:ph type="body" idx="1"/>
          </p:nvPr>
        </p:nvSpPr>
        <p:spPr>
          <a:xfrm>
            <a:off x="465555" y="1063431"/>
            <a:ext cx="8229601" cy="4080070"/>
          </a:xfrm>
          <a:prstGeom prst="rect">
            <a:avLst/>
          </a:prstGeom>
        </p:spPr>
        <p:txBody>
          <a:bodyPr lIns="0" tIns="0" rIns="0" bIns="0"/>
          <a:lstStyle>
            <a:lvl4pPr marL="688975"/>
            <a:lvl5pPr marL="519112"/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333333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333333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333333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333333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333333"/>
                </a:solidFill>
              </a:rPr>
              <a:t>Body Level Five</a:t>
            </a:r>
          </a:p>
        </p:txBody>
      </p:sp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xfrm>
            <a:off x="467604" y="0"/>
            <a:ext cx="8229601" cy="587452"/>
          </a:xfrm>
          <a:prstGeom prst="rect">
            <a:avLst/>
          </a:prstGeom>
        </p:spPr>
        <p:txBody>
          <a:bodyPr lIns="45718" tIns="45718" rIns="45718" bIns="45718"/>
          <a:lstStyle/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2000" spc="19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xfrm>
            <a:off x="8229534" y="4840682"/>
            <a:ext cx="743957" cy="127001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685800" y="1879498"/>
            <a:ext cx="7772400" cy="1102522"/>
          </a:xfrm>
          <a:prstGeom prst="rect">
            <a:avLst/>
          </a:prstGeom>
          <a:effectLst>
            <a:outerShdw blurRad="127000" dir="5400000" rotWithShape="0">
              <a:srgbClr val="333333">
                <a:alpha val="20000"/>
              </a:srgbClr>
            </a:outerShdw>
          </a:effectLst>
        </p:spPr>
        <p:txBody>
          <a:bodyPr lIns="0" tIns="0" rIns="0" bIns="0"/>
          <a:lstStyle/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2000" spc="19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1371600" y="2898648"/>
            <a:ext cx="6400800" cy="1314453"/>
          </a:xfrm>
          <a:prstGeom prst="rect">
            <a:avLst/>
          </a:prstGeom>
          <a:effectLst>
            <a:outerShdw blurRad="127000" dir="5400000" rotWithShape="0">
              <a:srgbClr val="333333">
                <a:alpha val="20000"/>
              </a:srgbClr>
            </a:outerShdw>
          </a:effectLst>
        </p:spPr>
        <p:txBody>
          <a:bodyPr lIns="0" tIns="0" rIns="0" bIns="0">
            <a:normAutofit/>
          </a:bodyPr>
          <a:lstStyle>
            <a:lvl1pPr algn="ctr">
              <a:lnSpc>
                <a:spcPct val="100000"/>
              </a:lnSpc>
              <a:defRPr sz="2000">
                <a:solidFill>
                  <a:srgbClr val="FFFFFF"/>
                </a:solidFill>
              </a:defRPr>
            </a:lvl1pPr>
            <a:lvl2pPr marL="322791" indent="-211666" algn="ctr">
              <a:lnSpc>
                <a:spcPct val="100000"/>
              </a:lnSpc>
              <a:defRPr sz="2000">
                <a:solidFill>
                  <a:srgbClr val="FFFFFF"/>
                </a:solidFill>
              </a:defRPr>
            </a:lvl2pPr>
            <a:lvl3pPr marL="322791" indent="-211666" algn="ctr">
              <a:lnSpc>
                <a:spcPct val="100000"/>
              </a:lnSpc>
              <a:defRPr sz="2000">
                <a:solidFill>
                  <a:srgbClr val="FFFFFF"/>
                </a:solidFill>
              </a:defRPr>
            </a:lvl3pPr>
            <a:lvl4pPr marL="322791" indent="-211666" algn="ctr">
              <a:lnSpc>
                <a:spcPct val="100000"/>
              </a:lnSpc>
              <a:defRPr sz="2000">
                <a:solidFill>
                  <a:srgbClr val="FFFFFF"/>
                </a:solidFill>
              </a:defRPr>
            </a:lvl4pPr>
            <a:lvl5pPr marL="419628" indent="-211666" algn="ctr">
              <a:lnSpc>
                <a:spcPct val="100000"/>
              </a:lnSpc>
              <a:defRPr sz="2000">
                <a:solidFill>
                  <a:srgbClr val="FFF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Body Level Five</a:t>
            </a:r>
          </a:p>
        </p:txBody>
      </p:sp>
      <p:pic>
        <p:nvPicPr>
          <p:cNvPr id="62" name="image3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04905" y="369092"/>
            <a:ext cx="1136728" cy="423378"/>
          </a:xfrm>
          <a:prstGeom prst="rect">
            <a:avLst/>
          </a:prstGeom>
          <a:ln w="12700">
            <a:miter lim="400000"/>
          </a:ln>
          <a:effectLst>
            <a:outerShdw blurRad="127000" dir="2700000" rotWithShape="0">
              <a:srgbClr val="000000">
                <a:alpha val="60000"/>
              </a:srgbClr>
            </a:outerShdw>
          </a:effectLst>
        </p:spPr>
      </p:pic>
      <p:pic>
        <p:nvPicPr>
          <p:cNvPr id="63" name="image4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02835" y="4462731"/>
            <a:ext cx="338331" cy="3383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xfrm>
            <a:off x="685800" y="1879498"/>
            <a:ext cx="7772400" cy="1102523"/>
          </a:xfrm>
          <a:prstGeom prst="rect">
            <a:avLst/>
          </a:prstGeom>
          <a:effectLst>
            <a:outerShdw blurRad="127000" dir="5400000" rotWithShape="0">
              <a:srgbClr val="333333">
                <a:alpha val="20000"/>
              </a:srgbClr>
            </a:outerShdw>
          </a:effectLst>
        </p:spPr>
        <p:txBody>
          <a:bodyPr lIns="0" tIns="0" rIns="0" bIns="0"/>
          <a:lstStyle>
            <a:lvl1pPr algn="ctr">
              <a:defRPr sz="2900" spc="0"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9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66" name="Shape 66"/>
          <p:cNvSpPr>
            <a:spLocks noGrp="1"/>
          </p:cNvSpPr>
          <p:nvPr>
            <p:ph type="body" idx="1"/>
          </p:nvPr>
        </p:nvSpPr>
        <p:spPr>
          <a:xfrm>
            <a:off x="1371600" y="2898648"/>
            <a:ext cx="6400800" cy="1314454"/>
          </a:xfrm>
          <a:prstGeom prst="rect">
            <a:avLst/>
          </a:prstGeom>
          <a:effectLst>
            <a:outerShdw blurRad="127000" dir="5400000" rotWithShape="0">
              <a:srgbClr val="333333">
                <a:alpha val="20000"/>
              </a:srgbClr>
            </a:outerShdw>
          </a:effectLst>
        </p:spPr>
        <p:txBody>
          <a:bodyPr lIns="0" tIns="0" rIns="0" bIns="0">
            <a:normAutofit/>
          </a:bodyPr>
          <a:lstStyle>
            <a:lvl1pPr algn="ctr">
              <a:lnSpc>
                <a:spcPct val="100000"/>
              </a:lnSpc>
              <a:defRPr sz="2000">
                <a:solidFill>
                  <a:srgbClr val="FFFFFF"/>
                </a:solidFill>
              </a:defRPr>
            </a:lvl1pPr>
            <a:lvl2pPr marL="0" indent="0" algn="ctr">
              <a:lnSpc>
                <a:spcPct val="100000"/>
              </a:lnSpc>
              <a:buSzTx/>
              <a:buNone/>
              <a:defRPr sz="2000">
                <a:solidFill>
                  <a:srgbClr val="FFFFFF"/>
                </a:solidFill>
              </a:defRPr>
            </a:lvl2pPr>
            <a:lvl3pPr marL="0" indent="0" algn="ctr">
              <a:lnSpc>
                <a:spcPct val="100000"/>
              </a:lnSpc>
              <a:buSzTx/>
              <a:buNone/>
              <a:defRPr sz="2000">
                <a:solidFill>
                  <a:srgbClr val="FFFFFF"/>
                </a:solidFill>
              </a:defRPr>
            </a:lvl3pPr>
            <a:lvl4pPr marL="0" indent="0" algn="ctr">
              <a:lnSpc>
                <a:spcPct val="100000"/>
              </a:lnSpc>
              <a:buSzTx/>
              <a:buNone/>
              <a:defRPr sz="2000">
                <a:solidFill>
                  <a:srgbClr val="FFFFFF"/>
                </a:solidFill>
              </a:defRPr>
            </a:lvl4pPr>
            <a:lvl5pPr marL="0" indent="0" algn="ctr">
              <a:lnSpc>
                <a:spcPct val="100000"/>
              </a:lnSpc>
              <a:buSzTx/>
              <a:buNone/>
              <a:defRPr sz="2000">
                <a:solidFill>
                  <a:srgbClr val="FFF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Body Level Five</a:t>
            </a:r>
          </a:p>
        </p:txBody>
      </p:sp>
      <p:pic>
        <p:nvPicPr>
          <p:cNvPr id="67" name="image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04905" y="369092"/>
            <a:ext cx="1136729" cy="423378"/>
          </a:xfrm>
          <a:prstGeom prst="rect">
            <a:avLst/>
          </a:prstGeom>
          <a:ln w="12700">
            <a:miter lim="400000"/>
          </a:ln>
          <a:effectLst>
            <a:outerShdw blurRad="127000" dir="2700000" rotWithShape="0">
              <a:srgbClr val="000000">
                <a:alpha val="60000"/>
              </a:srgbClr>
            </a:outerShdw>
          </a:effectLst>
        </p:spPr>
      </p:pic>
      <p:pic>
        <p:nvPicPr>
          <p:cNvPr id="68" name="image8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02835" y="4462731"/>
            <a:ext cx="338332" cy="3383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image5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image9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069" y="172009"/>
            <a:ext cx="237744" cy="237744"/>
          </a:xfrm>
          <a:prstGeom prst="rect">
            <a:avLst/>
          </a:prstGeom>
          <a:ln w="12700">
            <a:miter lim="400000"/>
          </a:ln>
          <a:effectLst>
            <a:outerShdw blurRad="127000" dir="5400000" rotWithShape="0">
              <a:srgbClr val="333333">
                <a:alpha val="20000"/>
              </a:srgbClr>
            </a:outerShdw>
          </a:effectLst>
        </p:spPr>
      </p:pic>
      <p:pic>
        <p:nvPicPr>
          <p:cNvPr id="72" name="image10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25788" y="167030"/>
            <a:ext cx="247706" cy="247704"/>
          </a:xfrm>
          <a:prstGeom prst="rect">
            <a:avLst/>
          </a:prstGeom>
          <a:ln w="12700">
            <a:miter lim="400000"/>
          </a:ln>
          <a:effectLst>
            <a:outerShdw blurRad="127000" dir="5400000" rotWithShape="0">
              <a:srgbClr val="333333">
                <a:alpha val="20000"/>
              </a:srgbClr>
            </a:outerShdw>
          </a:effectLst>
        </p:spPr>
      </p:pic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2000" spc="19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74" name="Shape 74"/>
          <p:cNvSpPr>
            <a:spLocks noGrp="1"/>
          </p:cNvSpPr>
          <p:nvPr>
            <p:ph type="sldNum" sz="quarter" idx="2"/>
          </p:nvPr>
        </p:nvSpPr>
        <p:spPr>
          <a:xfrm>
            <a:off x="8229534" y="4840681"/>
            <a:ext cx="743958" cy="127001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465555" y="1063431"/>
            <a:ext cx="8229601" cy="408007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80472" indent="-180472">
              <a:spcBef>
                <a:spcPts val="1600"/>
              </a:spcBef>
              <a:buSzPct val="100000"/>
              <a:buChar char="•"/>
              <a:defRPr sz="2400">
                <a:latin typeface="Arial Bold"/>
                <a:ea typeface="Arial Bold"/>
                <a:cs typeface="Arial Bold"/>
                <a:sym typeface="Arial Bold"/>
              </a:defRPr>
            </a:lvl1pPr>
            <a:lvl2pPr marL="561471" indent="-180472">
              <a:spcBef>
                <a:spcPts val="1600"/>
              </a:spcBef>
              <a:buChar char="-"/>
              <a:defRPr sz="2400">
                <a:latin typeface="Arial Bold"/>
                <a:ea typeface="Arial Bold"/>
                <a:cs typeface="Arial Bold"/>
                <a:sym typeface="Arial Bold"/>
              </a:defRPr>
            </a:lvl2pPr>
            <a:lvl3pPr marL="1002629" indent="-240631">
              <a:spcBef>
                <a:spcPts val="1600"/>
              </a:spcBef>
              <a:buChar char="-"/>
              <a:defRPr sz="2400">
                <a:latin typeface="Arial Bold"/>
                <a:ea typeface="Arial Bold"/>
                <a:cs typeface="Arial Bold"/>
                <a:sym typeface="Arial Bold"/>
              </a:defRPr>
            </a:lvl3pPr>
            <a:lvl4pPr marL="1383629" indent="-240629">
              <a:spcBef>
                <a:spcPts val="1600"/>
              </a:spcBef>
              <a:buChar char="-"/>
              <a:defRPr sz="2400">
                <a:latin typeface="Arial Bold"/>
                <a:ea typeface="Arial Bold"/>
                <a:cs typeface="Arial Bold"/>
                <a:sym typeface="Arial Bold"/>
              </a:defRPr>
            </a:lvl4pPr>
            <a:lvl5pPr marL="1764631" indent="-240631">
              <a:spcBef>
                <a:spcPts val="1600"/>
              </a:spcBef>
              <a:buChar char="-"/>
              <a:defRPr sz="2400">
                <a:latin typeface="Arial Bold"/>
                <a:ea typeface="Arial Bold"/>
                <a:cs typeface="Arial Bold"/>
                <a:sym typeface="Arial Bold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33333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33333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33333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33333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333333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5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image9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069" y="172009"/>
            <a:ext cx="237744" cy="237744"/>
          </a:xfrm>
          <a:prstGeom prst="rect">
            <a:avLst/>
          </a:prstGeom>
          <a:ln w="12700">
            <a:miter lim="400000"/>
          </a:ln>
          <a:effectLst>
            <a:outerShdw blurRad="127000" dir="5400000" rotWithShape="0">
              <a:srgbClr val="333333">
                <a:alpha val="20000"/>
              </a:srgbClr>
            </a:outerShdw>
          </a:effectLst>
        </p:spPr>
      </p:pic>
      <p:pic>
        <p:nvPicPr>
          <p:cNvPr id="79" name="image10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25788" y="167030"/>
            <a:ext cx="247706" cy="247704"/>
          </a:xfrm>
          <a:prstGeom prst="rect">
            <a:avLst/>
          </a:prstGeom>
          <a:ln w="12700">
            <a:miter lim="400000"/>
          </a:ln>
          <a:effectLst>
            <a:outerShdw blurRad="127000" dir="5400000" rotWithShape="0">
              <a:srgbClr val="333333">
                <a:alpha val="20000"/>
              </a:srgbClr>
            </a:outerShdw>
          </a:effectLst>
        </p:spPr>
      </p:pic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xfrm>
            <a:off x="467604" y="0"/>
            <a:ext cx="8229601" cy="59103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2000" spc="19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81" name="Shape 81"/>
          <p:cNvSpPr>
            <a:spLocks noGrp="1"/>
          </p:cNvSpPr>
          <p:nvPr>
            <p:ph type="sldNum" sz="quarter" idx="2"/>
          </p:nvPr>
        </p:nvSpPr>
        <p:spPr>
          <a:xfrm>
            <a:off x="8229534" y="4840681"/>
            <a:ext cx="743958" cy="127001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5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4" name="image9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069" y="172009"/>
            <a:ext cx="237744" cy="237744"/>
          </a:xfrm>
          <a:prstGeom prst="rect">
            <a:avLst/>
          </a:prstGeom>
          <a:ln w="12700">
            <a:miter lim="400000"/>
          </a:ln>
          <a:effectLst>
            <a:outerShdw blurRad="127000" dir="5400000" rotWithShape="0">
              <a:srgbClr val="333333">
                <a:alpha val="20000"/>
              </a:srgbClr>
            </a:outerShdw>
          </a:effectLst>
        </p:spPr>
      </p:pic>
      <p:pic>
        <p:nvPicPr>
          <p:cNvPr id="85" name="image10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25788" y="167030"/>
            <a:ext cx="247705" cy="247704"/>
          </a:xfrm>
          <a:prstGeom prst="rect">
            <a:avLst/>
          </a:prstGeom>
          <a:ln w="12700">
            <a:miter lim="400000"/>
          </a:ln>
          <a:effectLst>
            <a:outerShdw blurRad="127000" dir="5400000" rotWithShape="0">
              <a:srgbClr val="333333">
                <a:alpha val="20000"/>
              </a:srgbClr>
            </a:outerShdw>
          </a:effectLst>
        </p:spPr>
      </p:pic>
      <p:sp>
        <p:nvSpPr>
          <p:cNvPr id="86" name="Shape 86"/>
          <p:cNvSpPr>
            <a:spLocks noGrp="1"/>
          </p:cNvSpPr>
          <p:nvPr>
            <p:ph type="body" idx="1"/>
          </p:nvPr>
        </p:nvSpPr>
        <p:spPr>
          <a:xfrm>
            <a:off x="465555" y="1063431"/>
            <a:ext cx="8229601" cy="408007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80472" indent="-180472">
              <a:spcBef>
                <a:spcPts val="1600"/>
              </a:spcBef>
              <a:buSzPct val="100000"/>
              <a:buChar char="•"/>
              <a:defRPr sz="2400">
                <a:latin typeface="Arial Bold"/>
                <a:ea typeface="Arial Bold"/>
                <a:cs typeface="Arial Bold"/>
                <a:sym typeface="Arial Bold"/>
              </a:defRPr>
            </a:lvl1pPr>
            <a:lvl2pPr marL="561471" indent="-180472">
              <a:spcBef>
                <a:spcPts val="1600"/>
              </a:spcBef>
              <a:buChar char="-"/>
              <a:defRPr sz="2400">
                <a:latin typeface="Arial Bold"/>
                <a:ea typeface="Arial Bold"/>
                <a:cs typeface="Arial Bold"/>
                <a:sym typeface="Arial Bold"/>
              </a:defRPr>
            </a:lvl2pPr>
            <a:lvl3pPr marL="1002629" indent="-240631">
              <a:spcBef>
                <a:spcPts val="1600"/>
              </a:spcBef>
              <a:buChar char="-"/>
              <a:defRPr sz="2400">
                <a:latin typeface="Arial Bold"/>
                <a:ea typeface="Arial Bold"/>
                <a:cs typeface="Arial Bold"/>
                <a:sym typeface="Arial Bold"/>
              </a:defRPr>
            </a:lvl3pPr>
            <a:lvl4pPr marL="1383629" indent="-240629">
              <a:spcBef>
                <a:spcPts val="1600"/>
              </a:spcBef>
              <a:buChar char="-"/>
              <a:defRPr sz="2400">
                <a:latin typeface="Arial Bold"/>
                <a:ea typeface="Arial Bold"/>
                <a:cs typeface="Arial Bold"/>
                <a:sym typeface="Arial Bold"/>
              </a:defRPr>
            </a:lvl4pPr>
            <a:lvl5pPr marL="1764631" indent="-240631">
              <a:spcBef>
                <a:spcPts val="1600"/>
              </a:spcBef>
              <a:buChar char="-"/>
              <a:defRPr sz="2400">
                <a:latin typeface="Arial Bold"/>
                <a:ea typeface="Arial Bold"/>
                <a:cs typeface="Arial Bold"/>
                <a:sym typeface="Arial Bold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33333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33333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33333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33333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333333"/>
                </a:solidFill>
              </a:rPr>
              <a:t>Body Level Five</a:t>
            </a:r>
          </a:p>
        </p:txBody>
      </p:sp>
      <p:sp>
        <p:nvSpPr>
          <p:cNvPr id="87" name="Shape 8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2000" spc="19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88" name="Shape 88"/>
          <p:cNvSpPr>
            <a:spLocks noGrp="1"/>
          </p:cNvSpPr>
          <p:nvPr>
            <p:ph type="sldNum" sz="quarter" idx="2"/>
          </p:nvPr>
        </p:nvSpPr>
        <p:spPr>
          <a:xfrm>
            <a:off x="8229534" y="4840682"/>
            <a:ext cx="743957" cy="127001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title"/>
          </p:nvPr>
        </p:nvSpPr>
        <p:spPr>
          <a:xfrm>
            <a:off x="685800" y="1383507"/>
            <a:ext cx="7772400" cy="153114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defRPr sz="4400" spc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91" name="Shape 91"/>
          <p:cNvSpPr>
            <a:spLocks noGrp="1"/>
          </p:cNvSpPr>
          <p:nvPr>
            <p:ph type="body" idx="1"/>
          </p:nvPr>
        </p:nvSpPr>
        <p:spPr>
          <a:xfrm>
            <a:off x="1371600" y="2914650"/>
            <a:ext cx="6400800" cy="222885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lnSpc>
                <a:spcPct val="100000"/>
              </a:lnSpc>
              <a:spcBef>
                <a:spcPts val="700"/>
              </a:spcBef>
              <a:defRPr sz="3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0" algn="ctr">
              <a:lnSpc>
                <a:spcPct val="100000"/>
              </a:lnSpc>
              <a:spcBef>
                <a:spcPts val="700"/>
              </a:spcBef>
              <a:buSzTx/>
              <a:buNone/>
              <a:defRPr sz="3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0" algn="ctr">
              <a:lnSpc>
                <a:spcPct val="100000"/>
              </a:lnSpc>
              <a:spcBef>
                <a:spcPts val="700"/>
              </a:spcBef>
              <a:buSzTx/>
              <a:buNone/>
              <a:defRPr sz="3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0" algn="ctr">
              <a:lnSpc>
                <a:spcPct val="100000"/>
              </a:lnSpc>
              <a:spcBef>
                <a:spcPts val="700"/>
              </a:spcBef>
              <a:buSzTx/>
              <a:buNone/>
              <a:defRPr sz="3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0" algn="ctr">
              <a:lnSpc>
                <a:spcPct val="100000"/>
              </a:lnSpc>
              <a:spcBef>
                <a:spcPts val="700"/>
              </a:spcBef>
              <a:buSzTx/>
              <a:buNone/>
              <a:defRPr sz="3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Body Level Five</a:t>
            </a:r>
          </a:p>
        </p:txBody>
      </p: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xfrm>
            <a:off x="4135877" y="4943078"/>
            <a:ext cx="872247" cy="127001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rgbClr val="888888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xfrm>
            <a:off x="457200" y="69057"/>
            <a:ext cx="8229600" cy="113109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defRPr sz="4400" spc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Bef>
                <a:spcPts val="700"/>
              </a:spcBef>
              <a:buSzPct val="100000"/>
              <a:buFont typeface="Arial"/>
              <a:buChar char="•"/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83771" indent="-326571">
              <a:lnSpc>
                <a:spcPct val="100000"/>
              </a:lnSpc>
              <a:spcBef>
                <a:spcPts val="700"/>
              </a:spcBef>
              <a:buFont typeface="Arial"/>
              <a:buChar char="–"/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200" indent="-3048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37360" indent="-365760">
              <a:lnSpc>
                <a:spcPct val="100000"/>
              </a:lnSpc>
              <a:spcBef>
                <a:spcPts val="700"/>
              </a:spcBef>
              <a:buFont typeface="Arial"/>
              <a:buChar char="–"/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94560" indent="-365760">
              <a:lnSpc>
                <a:spcPct val="100000"/>
              </a:lnSpc>
              <a:spcBef>
                <a:spcPts val="700"/>
              </a:spcBef>
              <a:buFont typeface="Arial"/>
              <a:buChar char="»"/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xfrm>
            <a:off x="4135877" y="4943078"/>
            <a:ext cx="872247" cy="127001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rgbClr val="888888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xfrm>
            <a:off x="467604" y="0"/>
            <a:ext cx="8229601" cy="591031"/>
          </a:xfrm>
          <a:prstGeom prst="rect">
            <a:avLst/>
          </a:prstGeom>
        </p:spPr>
        <p:txBody>
          <a:bodyPr/>
          <a:lstStyle/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2000" spc="19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685800" y="1879498"/>
            <a:ext cx="7772400" cy="1102521"/>
          </a:xfrm>
          <a:prstGeom prst="rect">
            <a:avLst/>
          </a:prstGeom>
          <a:effectLst>
            <a:outerShdw blurRad="127000" dir="5400000" rotWithShape="0">
              <a:srgbClr val="333333">
                <a:alpha val="20000"/>
              </a:srgbClr>
            </a:outerShdw>
          </a:effectLst>
        </p:spPr>
        <p:txBody>
          <a:bodyPr/>
          <a:lstStyle>
            <a:lvl1pPr algn="ctr">
              <a:defRPr sz="2900" spc="0"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9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1371600" y="2898648"/>
            <a:ext cx="6400800" cy="1314452"/>
          </a:xfrm>
          <a:prstGeom prst="rect">
            <a:avLst/>
          </a:prstGeom>
          <a:effectLst>
            <a:outerShdw blurRad="127000" dir="5400000" rotWithShape="0">
              <a:srgbClr val="333333">
                <a:alpha val="20000"/>
              </a:srgbClr>
            </a:outerShdw>
          </a:effectLst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2000">
                <a:solidFill>
                  <a:srgbClr val="FFFFFF"/>
                </a:solidFill>
              </a:defRPr>
            </a:lvl1pPr>
            <a:lvl2pPr marL="0" indent="0" algn="ctr">
              <a:lnSpc>
                <a:spcPct val="100000"/>
              </a:lnSpc>
              <a:buSzTx/>
              <a:buNone/>
              <a:defRPr sz="2000">
                <a:solidFill>
                  <a:srgbClr val="FFFFFF"/>
                </a:solidFill>
              </a:defRPr>
            </a:lvl2pPr>
            <a:lvl3pPr marL="0" indent="0" algn="ctr">
              <a:lnSpc>
                <a:spcPct val="100000"/>
              </a:lnSpc>
              <a:buSzTx/>
              <a:buNone/>
              <a:defRPr sz="2000">
                <a:solidFill>
                  <a:srgbClr val="FFFFFF"/>
                </a:solidFill>
              </a:defRPr>
            </a:lvl3pPr>
            <a:lvl4pPr marL="0" indent="0" algn="ctr">
              <a:lnSpc>
                <a:spcPct val="100000"/>
              </a:lnSpc>
              <a:buSzTx/>
              <a:buNone/>
              <a:defRPr sz="2000">
                <a:solidFill>
                  <a:srgbClr val="FFFFFF"/>
                </a:solidFill>
              </a:defRPr>
            </a:lvl4pPr>
            <a:lvl5pPr marL="0" indent="0" algn="ctr">
              <a:lnSpc>
                <a:spcPct val="100000"/>
              </a:lnSpc>
              <a:buSzTx/>
              <a:buNone/>
              <a:defRPr sz="2000">
                <a:solidFill>
                  <a:srgbClr val="FFF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Body Level Five</a:t>
            </a:r>
          </a:p>
        </p:txBody>
      </p:sp>
      <p:pic>
        <p:nvPicPr>
          <p:cNvPr id="23" name="image3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04905" y="369092"/>
            <a:ext cx="1136727" cy="423378"/>
          </a:xfrm>
          <a:prstGeom prst="rect">
            <a:avLst/>
          </a:prstGeom>
          <a:ln w="12700">
            <a:miter lim="400000"/>
          </a:ln>
          <a:effectLst>
            <a:outerShdw blurRad="127000" dir="2700000" rotWithShape="0">
              <a:srgbClr val="000000">
                <a:alpha val="60000"/>
              </a:srgbClr>
            </a:outerShdw>
          </a:effectLst>
        </p:spPr>
      </p:pic>
      <p:pic>
        <p:nvPicPr>
          <p:cNvPr id="24" name="image4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02835" y="4462731"/>
            <a:ext cx="338330" cy="3383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Slide cop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59365" y="4711650"/>
            <a:ext cx="1225629" cy="398331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Shape 30"/>
          <p:cNvSpPr/>
          <p:nvPr/>
        </p:nvSpPr>
        <p:spPr>
          <a:xfrm>
            <a:off x="0" y="0"/>
            <a:ext cx="9156700" cy="45719"/>
          </a:xfrm>
          <a:prstGeom prst="rect">
            <a:avLst/>
          </a:prstGeom>
          <a:solidFill>
            <a:srgbClr val="7EBD5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914400">
              <a:spcBef>
                <a:spcPts val="1100"/>
              </a:spcBef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1" name="Shape 31"/>
          <p:cNvSpPr/>
          <p:nvPr/>
        </p:nvSpPr>
        <p:spPr>
          <a:xfrm>
            <a:off x="0" y="0"/>
            <a:ext cx="9156700" cy="45719"/>
          </a:xfrm>
          <a:prstGeom prst="rect">
            <a:avLst/>
          </a:prstGeom>
          <a:solidFill>
            <a:srgbClr val="7EBD5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914400">
              <a:spcBef>
                <a:spcPts val="1100"/>
              </a:spcBef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32" name="image6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80325" y="4714268"/>
            <a:ext cx="1162050" cy="325377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hape 33"/>
          <p:cNvSpPr/>
          <p:nvPr/>
        </p:nvSpPr>
        <p:spPr>
          <a:xfrm>
            <a:off x="7508702" y="139700"/>
            <a:ext cx="1330500" cy="285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r" defTabSz="444500">
              <a:defRPr sz="1500">
                <a:solidFill>
                  <a:srgbClr val="7A7A7A"/>
                </a:solidFill>
                <a:uFill>
                  <a:solidFill>
                    <a:srgbClr val="7A7A7A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500">
                <a:solidFill>
                  <a:srgbClr val="7A7A7A"/>
                </a:solidFill>
                <a:uFill>
                  <a:solidFill>
                    <a:srgbClr val="7A7A7A"/>
                  </a:solidFill>
                </a:uFill>
              </a:rPr>
              <a:t>@starbuxman </a:t>
            </a:r>
          </a:p>
        </p:txBody>
      </p:sp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xfrm>
            <a:off x="304800" y="91914"/>
            <a:ext cx="8537575" cy="708187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2200" spc="0">
                <a:solidFill>
                  <a:srgbClr val="424242"/>
                </a:solidFill>
                <a:effectLst>
                  <a:outerShdw blurRad="12700" dist="25400" dir="5400000" rotWithShape="0">
                    <a:srgbClr val="FFFFFF">
                      <a:alpha val="0"/>
                    </a:srgbClr>
                  </a:outerShdw>
                </a:effectLst>
                <a:uFill>
                  <a:solidFill>
                    <a:srgbClr val="424242"/>
                  </a:solidFill>
                </a:u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  <a:uFillTx/>
              </a:defRPr>
            </a:pPr>
            <a:r>
              <a:rPr sz="2200">
                <a:solidFill>
                  <a:srgbClr val="424242"/>
                </a:solidFill>
                <a:effectLst>
                  <a:outerShdw blurRad="12700" dist="25400" dir="5400000" rotWithShape="0">
                    <a:srgbClr val="FFFFFF">
                      <a:alpha val="0"/>
                    </a:srgbClr>
                  </a:outerShdw>
                </a:effectLst>
                <a:uFill>
                  <a:solidFill>
                    <a:srgbClr val="424242"/>
                  </a:solidFill>
                </a:uFill>
              </a:rPr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304800" y="800100"/>
            <a:ext cx="8537575" cy="4343400"/>
          </a:xfrm>
          <a:prstGeom prst="rect">
            <a:avLst/>
          </a:prstGeom>
        </p:spPr>
        <p:txBody>
          <a:bodyPr lIns="0" tIns="0" rIns="0" bIns="0"/>
          <a:lstStyle>
            <a:lvl1pPr marL="233363" indent="-233363" defTabSz="914400">
              <a:lnSpc>
                <a:spcPts val="2400"/>
              </a:lnSpc>
              <a:spcBef>
                <a:spcPts val="1000"/>
              </a:spcBef>
              <a:buClr>
                <a:srgbClr val="458C3A"/>
              </a:buClr>
              <a:buSzPct val="115000"/>
              <a:buFont typeface="Wingdings"/>
              <a:buChar char="▪"/>
              <a:defRPr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  <a:latin typeface="Arial Bold"/>
                <a:ea typeface="Arial Bold"/>
                <a:cs typeface="Arial Bold"/>
                <a:sym typeface="Arial Bold"/>
              </a:defRPr>
            </a:lvl1pPr>
            <a:lvl2pPr marL="400050" indent="-171450" defTabSz="914400">
              <a:lnSpc>
                <a:spcPts val="2400"/>
              </a:lnSpc>
              <a:spcBef>
                <a:spcPts val="1000"/>
              </a:spcBef>
              <a:buClr>
                <a:srgbClr val="458C3A"/>
              </a:buClr>
              <a:buSzPct val="110000"/>
              <a:buFont typeface="Wingdings"/>
              <a:buChar char="•"/>
              <a:defRPr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  <a:latin typeface="Arial Bold"/>
                <a:ea typeface="Arial Bold"/>
                <a:cs typeface="Arial Bold"/>
                <a:sym typeface="Arial Bold"/>
              </a:defRPr>
            </a:lvl2pPr>
            <a:lvl3pPr marL="650081" indent="-192881" defTabSz="914400">
              <a:lnSpc>
                <a:spcPts val="2400"/>
              </a:lnSpc>
              <a:spcBef>
                <a:spcPts val="1000"/>
              </a:spcBef>
              <a:buClr>
                <a:srgbClr val="458C3A"/>
              </a:buClr>
              <a:buSzPct val="110000"/>
              <a:buFont typeface="Wingdings"/>
              <a:buChar char="•"/>
              <a:defRPr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  <a:latin typeface="Arial Bold"/>
                <a:ea typeface="Arial Bold"/>
                <a:cs typeface="Arial Bold"/>
                <a:sym typeface="Arial Bold"/>
              </a:defRPr>
            </a:lvl3pPr>
            <a:lvl4pPr marL="935831" indent="-192881" defTabSz="914400">
              <a:lnSpc>
                <a:spcPts val="2400"/>
              </a:lnSpc>
              <a:spcBef>
                <a:spcPts val="1000"/>
              </a:spcBef>
              <a:buClr>
                <a:srgbClr val="458C3A"/>
              </a:buClr>
              <a:buSzPct val="110000"/>
              <a:buFont typeface="Wingdings"/>
              <a:buChar char="•"/>
              <a:defRPr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  <a:latin typeface="Arial Bold"/>
                <a:ea typeface="Arial Bold"/>
                <a:cs typeface="Arial Bold"/>
                <a:sym typeface="Arial Bold"/>
              </a:defRPr>
            </a:lvl4pPr>
            <a:lvl5pPr marL="1221581" indent="-192881" defTabSz="914400">
              <a:lnSpc>
                <a:spcPts val="2400"/>
              </a:lnSpc>
              <a:spcBef>
                <a:spcPts val="1000"/>
              </a:spcBef>
              <a:buClr>
                <a:srgbClr val="458C3A"/>
              </a:buClr>
              <a:buSzPct val="110000"/>
              <a:buFont typeface="Wingdings"/>
              <a:buChar char="•"/>
              <a:defRPr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  <a:latin typeface="Arial Bold"/>
                <a:ea typeface="Arial Bold"/>
                <a:cs typeface="Arial Bold"/>
                <a:sym typeface="Arial Bold"/>
              </a:defRPr>
            </a:lvl5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egula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xfrm>
            <a:off x="366711" y="325436"/>
            <a:ext cx="8410577" cy="749303"/>
          </a:xfrm>
          <a:prstGeom prst="rect">
            <a:avLst/>
          </a:prstGeom>
        </p:spPr>
        <p:txBody>
          <a:bodyPr lIns="0" tIns="0" rIns="0" bIns="0" anchor="t"/>
          <a:lstStyle>
            <a:lvl1pPr defTabSz="914400">
              <a:lnSpc>
                <a:spcPct val="90000"/>
              </a:lnSpc>
              <a:defRPr sz="3200" spc="0">
                <a:solidFill>
                  <a:srgbClr val="009893"/>
                </a:solidFill>
                <a:uFill>
                  <a:solidFill>
                    <a:srgbClr val="009893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9893"/>
                </a:solidFill>
                <a:uFill>
                  <a:solidFill>
                    <a:srgbClr val="009893"/>
                  </a:solidFill>
                </a:uFill>
              </a:rPr>
              <a:t>Title Text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idx="1"/>
          </p:nvPr>
        </p:nvSpPr>
        <p:spPr>
          <a:xfrm>
            <a:off x="366714" y="1074737"/>
            <a:ext cx="8410576" cy="4068764"/>
          </a:xfrm>
          <a:prstGeom prst="rect">
            <a:avLst/>
          </a:prstGeom>
        </p:spPr>
        <p:txBody>
          <a:bodyPr lIns="0" tIns="0" rIns="0" bIns="0"/>
          <a:lstStyle>
            <a:lvl1pPr marL="228600" indent="-228600" defTabSz="914400">
              <a:lnSpc>
                <a:spcPct val="100000"/>
              </a:lnSpc>
              <a:spcBef>
                <a:spcPts val="600"/>
              </a:spcBef>
              <a:buClr>
                <a:srgbClr val="34A7E4"/>
              </a:buClr>
              <a:buSzPct val="100000"/>
              <a:buFont typeface="Arial"/>
              <a:buChar char="•"/>
              <a:defRPr sz="2800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  <a:latin typeface="Arial Unicode MS"/>
                <a:ea typeface="Arial Unicode MS"/>
                <a:cs typeface="Arial Unicode MS"/>
                <a:sym typeface="Arial Unicode MS"/>
              </a:defRPr>
            </a:lvl1pPr>
            <a:lvl2pPr marL="790575" indent="-333375" defTabSz="914400">
              <a:lnSpc>
                <a:spcPct val="100000"/>
              </a:lnSpc>
              <a:spcBef>
                <a:spcPts val="600"/>
              </a:spcBef>
              <a:buClr>
                <a:srgbClr val="34A7E4"/>
              </a:buClr>
              <a:buFont typeface="Arial"/>
              <a:buChar char="–"/>
              <a:defRPr sz="2800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  <a:latin typeface="Arial Unicode MS"/>
                <a:ea typeface="Arial Unicode MS"/>
                <a:cs typeface="Arial Unicode MS"/>
                <a:sym typeface="Arial Unicode MS"/>
              </a:defRPr>
            </a:lvl2pPr>
            <a:lvl3pPr marL="1234439" indent="-320039" defTabSz="914400">
              <a:lnSpc>
                <a:spcPct val="100000"/>
              </a:lnSpc>
              <a:spcBef>
                <a:spcPts val="600"/>
              </a:spcBef>
              <a:buClr>
                <a:srgbClr val="34A7E4"/>
              </a:buClr>
              <a:buFont typeface="Arial"/>
              <a:buChar char="•"/>
              <a:defRPr sz="2800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  <a:latin typeface="Arial Unicode MS"/>
                <a:ea typeface="Arial Unicode MS"/>
                <a:cs typeface="Arial Unicode MS"/>
                <a:sym typeface="Arial Unicode MS"/>
              </a:defRPr>
            </a:lvl3pPr>
            <a:lvl4pPr marL="1727200" indent="-355600" defTabSz="914400">
              <a:lnSpc>
                <a:spcPct val="100000"/>
              </a:lnSpc>
              <a:spcBef>
                <a:spcPts val="600"/>
              </a:spcBef>
              <a:buClr>
                <a:srgbClr val="34A7E4"/>
              </a:buClr>
              <a:buFont typeface="Arial"/>
              <a:buChar char="–"/>
              <a:defRPr sz="2800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  <a:latin typeface="Arial Unicode MS"/>
                <a:ea typeface="Arial Unicode MS"/>
                <a:cs typeface="Arial Unicode MS"/>
                <a:sym typeface="Arial Unicode MS"/>
              </a:defRPr>
            </a:lvl4pPr>
            <a:lvl5pPr marL="2184400" indent="-355600" defTabSz="914400">
              <a:lnSpc>
                <a:spcPct val="100000"/>
              </a:lnSpc>
              <a:spcBef>
                <a:spcPts val="600"/>
              </a:spcBef>
              <a:buClr>
                <a:srgbClr val="34A7E4"/>
              </a:buClr>
              <a:buFont typeface="Arial"/>
              <a:buChar char="»"/>
              <a:defRPr sz="2800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  <a:latin typeface="Arial Unicode MS"/>
                <a:ea typeface="Arial Unicode MS"/>
                <a:cs typeface="Arial Unicode MS"/>
                <a:sym typeface="Arial Unicode MS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1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069" y="172009"/>
            <a:ext cx="237744" cy="237744"/>
          </a:xfrm>
          <a:prstGeom prst="rect">
            <a:avLst/>
          </a:prstGeom>
          <a:ln w="12700">
            <a:miter lim="400000"/>
          </a:ln>
          <a:effectLst>
            <a:outerShdw blurRad="127000" dir="5400000" rotWithShape="0">
              <a:srgbClr val="333333">
                <a:alpha val="20000"/>
              </a:srgbClr>
            </a:outerShdw>
          </a:effectLst>
        </p:spPr>
      </p:pic>
      <p:pic>
        <p:nvPicPr>
          <p:cNvPr id="43" name="image2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25788" y="167030"/>
            <a:ext cx="247705" cy="247704"/>
          </a:xfrm>
          <a:prstGeom prst="rect">
            <a:avLst/>
          </a:prstGeom>
          <a:ln w="12700">
            <a:miter lim="400000"/>
          </a:ln>
          <a:effectLst>
            <a:outerShdw blurRad="127000" dir="5400000" rotWithShape="0">
              <a:srgbClr val="333333">
                <a:alpha val="20000"/>
              </a:srgbClr>
            </a:outerShdw>
          </a:effectLst>
        </p:spPr>
      </p:pic>
      <p:sp>
        <p:nvSpPr>
          <p:cNvPr id="44" name="Shape 44"/>
          <p:cNvSpPr>
            <a:spLocks noGrp="1"/>
          </p:cNvSpPr>
          <p:nvPr>
            <p:ph type="body" idx="1"/>
          </p:nvPr>
        </p:nvSpPr>
        <p:spPr>
          <a:xfrm>
            <a:off x="465555" y="1063431"/>
            <a:ext cx="8229601" cy="4080070"/>
          </a:xfrm>
          <a:prstGeom prst="rect">
            <a:avLst/>
          </a:prstGeom>
        </p:spPr>
        <p:txBody>
          <a:bodyPr lIns="0" tIns="0" rIns="0" bIns="0"/>
          <a:lstStyle>
            <a:lvl4pPr marL="688975"/>
            <a:lvl5pPr marL="519112"/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333333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333333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333333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333333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333333"/>
                </a:solidFill>
              </a:rPr>
              <a:t>Body Level Five</a:t>
            </a:r>
          </a:p>
        </p:txBody>
      </p:sp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xfrm>
            <a:off x="467604" y="0"/>
            <a:ext cx="8229601" cy="587452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2000" spc="19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xfrm>
            <a:off x="8229534" y="4840682"/>
            <a:ext cx="743957" cy="127001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1.jpeg"/><Relationship Id="rId21" Type="http://schemas.openxmlformats.org/officeDocument/2006/relationships/image" Target="../media/image2.png"/><Relationship Id="rId22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jpeg"/>
          <p:cNvPicPr/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0" y="0"/>
            <a:ext cx="9144000" cy="57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1.png"/>
          <p:cNvPicPr/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168069" y="172009"/>
            <a:ext cx="237744" cy="237744"/>
          </a:xfrm>
          <a:prstGeom prst="rect">
            <a:avLst/>
          </a:prstGeom>
          <a:ln w="12700">
            <a:miter lim="400000"/>
          </a:ln>
          <a:effectLst>
            <a:outerShdw blurRad="127000" dir="5400000" rotWithShape="0">
              <a:srgbClr val="333333">
                <a:alpha val="20000"/>
              </a:srgbClr>
            </a:outerShdw>
          </a:effectLst>
        </p:spPr>
      </p:pic>
      <p:pic>
        <p:nvPicPr>
          <p:cNvPr id="4" name="image2.png"/>
          <p:cNvPicPr/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8725788" y="167030"/>
            <a:ext cx="247704" cy="247704"/>
          </a:xfrm>
          <a:prstGeom prst="rect">
            <a:avLst/>
          </a:prstGeom>
          <a:ln w="12700">
            <a:miter lim="400000"/>
          </a:ln>
          <a:effectLst>
            <a:outerShdw blurRad="127000" dir="5400000" rotWithShape="0">
              <a:srgbClr val="333333">
                <a:alpha val="20000"/>
              </a:srgbClr>
            </a:outerShdw>
          </a:effectLst>
        </p:spPr>
      </p:pic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465555" y="1063431"/>
            <a:ext cx="8229601" cy="4080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333333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333333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333333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333333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333333"/>
                </a:solidFill>
              </a:rPr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467604" y="0"/>
            <a:ext cx="8229601" cy="587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2000" spc="19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7" name="Shape 7"/>
          <p:cNvSpPr>
            <a:spLocks noGrp="1"/>
          </p:cNvSpPr>
          <p:nvPr>
            <p:ph type="sldNum" sz="quarter" idx="2"/>
          </p:nvPr>
        </p:nvSpPr>
        <p:spPr>
          <a:xfrm>
            <a:off x="8229534" y="4840683"/>
            <a:ext cx="743956" cy="127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r">
              <a:defRPr sz="8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</p:sldLayoutIdLst>
  <p:transition xmlns:p14="http://schemas.microsoft.com/office/powerpoint/2010/main" spd="med"/>
  <p:txStyles>
    <p:titleStyle>
      <a:lvl1pPr defTabSz="457200">
        <a:defRPr sz="2000" spc="19">
          <a:solidFill>
            <a:srgbClr val="FFFFFF"/>
          </a:solidFill>
          <a:latin typeface="Arial"/>
          <a:ea typeface="Arial"/>
          <a:cs typeface="Arial"/>
          <a:sym typeface="Arial"/>
        </a:defRPr>
      </a:lvl1pPr>
      <a:lvl2pPr defTabSz="457200">
        <a:defRPr sz="2000" spc="19">
          <a:solidFill>
            <a:srgbClr val="FFFFFF"/>
          </a:solidFill>
          <a:latin typeface="Arial"/>
          <a:ea typeface="Arial"/>
          <a:cs typeface="Arial"/>
          <a:sym typeface="Arial"/>
        </a:defRPr>
      </a:lvl2pPr>
      <a:lvl3pPr defTabSz="457200">
        <a:defRPr sz="2000" spc="19">
          <a:solidFill>
            <a:srgbClr val="FFFFFF"/>
          </a:solidFill>
          <a:latin typeface="Arial"/>
          <a:ea typeface="Arial"/>
          <a:cs typeface="Arial"/>
          <a:sym typeface="Arial"/>
        </a:defRPr>
      </a:lvl3pPr>
      <a:lvl4pPr defTabSz="457200">
        <a:defRPr sz="2000" spc="19">
          <a:solidFill>
            <a:srgbClr val="FFFFFF"/>
          </a:solidFill>
          <a:latin typeface="Arial"/>
          <a:ea typeface="Arial"/>
          <a:cs typeface="Arial"/>
          <a:sym typeface="Arial"/>
        </a:defRPr>
      </a:lvl4pPr>
      <a:lvl5pPr defTabSz="457200">
        <a:defRPr sz="2000" spc="19">
          <a:solidFill>
            <a:srgbClr val="FFFFFF"/>
          </a:solidFill>
          <a:latin typeface="Arial"/>
          <a:ea typeface="Arial"/>
          <a:cs typeface="Arial"/>
          <a:sym typeface="Arial"/>
        </a:defRPr>
      </a:lvl5pPr>
      <a:lvl6pPr defTabSz="457200">
        <a:defRPr sz="2000" spc="19">
          <a:solidFill>
            <a:srgbClr val="FFFFFF"/>
          </a:solidFill>
          <a:latin typeface="Arial"/>
          <a:ea typeface="Arial"/>
          <a:cs typeface="Arial"/>
          <a:sym typeface="Arial"/>
        </a:defRPr>
      </a:lvl6pPr>
      <a:lvl7pPr defTabSz="457200">
        <a:defRPr sz="2000" spc="19">
          <a:solidFill>
            <a:srgbClr val="FFFFFF"/>
          </a:solidFill>
          <a:latin typeface="Arial"/>
          <a:ea typeface="Arial"/>
          <a:cs typeface="Arial"/>
          <a:sym typeface="Arial"/>
        </a:defRPr>
      </a:lvl7pPr>
      <a:lvl8pPr defTabSz="457200">
        <a:defRPr sz="2000" spc="19">
          <a:solidFill>
            <a:srgbClr val="FFFFFF"/>
          </a:solidFill>
          <a:latin typeface="Arial"/>
          <a:ea typeface="Arial"/>
          <a:cs typeface="Arial"/>
          <a:sym typeface="Arial"/>
        </a:defRPr>
      </a:lvl8pPr>
      <a:lvl9pPr defTabSz="457200">
        <a:defRPr sz="2000" spc="19">
          <a:solidFill>
            <a:srgbClr val="FFFFFF"/>
          </a:solidFill>
          <a:latin typeface="Arial"/>
          <a:ea typeface="Arial"/>
          <a:cs typeface="Arial"/>
          <a:sym typeface="Arial"/>
        </a:defRPr>
      </a:lvl9pPr>
    </p:titleStyle>
    <p:bodyStyle>
      <a:lvl1pPr defTabSz="457200">
        <a:lnSpc>
          <a:spcPct val="90000"/>
        </a:lnSpc>
        <a:spcBef>
          <a:spcPts val="400"/>
        </a:spcBef>
        <a:defRPr>
          <a:solidFill>
            <a:srgbClr val="333333"/>
          </a:solidFill>
          <a:latin typeface="Arial"/>
          <a:ea typeface="Arial"/>
          <a:cs typeface="Arial"/>
          <a:sym typeface="Arial"/>
        </a:defRPr>
      </a:lvl1pPr>
      <a:lvl2pPr marL="301625" indent="-190500" defTabSz="457200">
        <a:lnSpc>
          <a:spcPct val="90000"/>
        </a:lnSpc>
        <a:spcBef>
          <a:spcPts val="400"/>
        </a:spcBef>
        <a:buSzPct val="100000"/>
        <a:buChar char="▪"/>
        <a:defRPr>
          <a:solidFill>
            <a:srgbClr val="333333"/>
          </a:solidFill>
          <a:latin typeface="Arial"/>
          <a:ea typeface="Arial"/>
          <a:cs typeface="Arial"/>
          <a:sym typeface="Arial"/>
        </a:defRPr>
      </a:lvl2pPr>
      <a:lvl3pPr marL="301625" indent="-190500" defTabSz="457200">
        <a:lnSpc>
          <a:spcPct val="90000"/>
        </a:lnSpc>
        <a:spcBef>
          <a:spcPts val="400"/>
        </a:spcBef>
        <a:buSzPct val="100000"/>
        <a:buChar char="▪"/>
        <a:defRPr>
          <a:solidFill>
            <a:srgbClr val="333333"/>
          </a:solidFill>
          <a:latin typeface="Arial"/>
          <a:ea typeface="Arial"/>
          <a:cs typeface="Arial"/>
          <a:sym typeface="Arial"/>
        </a:defRPr>
      </a:lvl3pPr>
      <a:lvl4pPr marL="301625" indent="-190500" defTabSz="457200">
        <a:lnSpc>
          <a:spcPct val="90000"/>
        </a:lnSpc>
        <a:spcBef>
          <a:spcPts val="400"/>
        </a:spcBef>
        <a:buSzPct val="100000"/>
        <a:buChar char="▪"/>
        <a:defRPr>
          <a:solidFill>
            <a:srgbClr val="333333"/>
          </a:solidFill>
          <a:latin typeface="Arial"/>
          <a:ea typeface="Arial"/>
          <a:cs typeface="Arial"/>
          <a:sym typeface="Arial"/>
        </a:defRPr>
      </a:lvl4pPr>
      <a:lvl5pPr marL="301625" indent="-190500" defTabSz="457200">
        <a:lnSpc>
          <a:spcPct val="90000"/>
        </a:lnSpc>
        <a:spcBef>
          <a:spcPts val="400"/>
        </a:spcBef>
        <a:buSzPct val="100000"/>
        <a:buChar char="▪"/>
        <a:defRPr>
          <a:solidFill>
            <a:srgbClr val="333333"/>
          </a:solidFill>
          <a:latin typeface="Arial"/>
          <a:ea typeface="Arial"/>
          <a:cs typeface="Arial"/>
          <a:sym typeface="Arial"/>
        </a:defRPr>
      </a:lvl5pPr>
      <a:lvl6pPr marL="2491738" indent="-205738" defTabSz="457200">
        <a:lnSpc>
          <a:spcPct val="90000"/>
        </a:lnSpc>
        <a:spcBef>
          <a:spcPts val="400"/>
        </a:spcBef>
        <a:buSzPct val="100000"/>
        <a:buChar char="•"/>
        <a:defRPr>
          <a:solidFill>
            <a:srgbClr val="333333"/>
          </a:solidFill>
          <a:latin typeface="Arial"/>
          <a:ea typeface="Arial"/>
          <a:cs typeface="Arial"/>
          <a:sym typeface="Arial"/>
        </a:defRPr>
      </a:lvl6pPr>
      <a:lvl7pPr marL="2948938" indent="-205738" defTabSz="457200">
        <a:lnSpc>
          <a:spcPct val="90000"/>
        </a:lnSpc>
        <a:spcBef>
          <a:spcPts val="400"/>
        </a:spcBef>
        <a:buSzPct val="100000"/>
        <a:buChar char="•"/>
        <a:defRPr>
          <a:solidFill>
            <a:srgbClr val="333333"/>
          </a:solidFill>
          <a:latin typeface="Arial"/>
          <a:ea typeface="Arial"/>
          <a:cs typeface="Arial"/>
          <a:sym typeface="Arial"/>
        </a:defRPr>
      </a:lvl7pPr>
      <a:lvl8pPr marL="3406140" indent="-205739" defTabSz="457200">
        <a:lnSpc>
          <a:spcPct val="90000"/>
        </a:lnSpc>
        <a:spcBef>
          <a:spcPts val="400"/>
        </a:spcBef>
        <a:buSzPct val="100000"/>
        <a:buChar char="•"/>
        <a:defRPr>
          <a:solidFill>
            <a:srgbClr val="333333"/>
          </a:solidFill>
          <a:latin typeface="Arial"/>
          <a:ea typeface="Arial"/>
          <a:cs typeface="Arial"/>
          <a:sym typeface="Arial"/>
        </a:defRPr>
      </a:lvl8pPr>
      <a:lvl9pPr marL="3863340" indent="-205740" defTabSz="457200">
        <a:lnSpc>
          <a:spcPct val="90000"/>
        </a:lnSpc>
        <a:spcBef>
          <a:spcPts val="400"/>
        </a:spcBef>
        <a:buSzPct val="100000"/>
        <a:buChar char="•"/>
        <a:defRPr>
          <a:solidFill>
            <a:srgbClr val="333333"/>
          </a:solidFill>
          <a:latin typeface="Arial"/>
          <a:ea typeface="Arial"/>
          <a:cs typeface="Arial"/>
          <a:sym typeface="Arial"/>
        </a:defRPr>
      </a:lvl9pPr>
    </p:bodyStyle>
    <p:otherStyle>
      <a:lvl1pPr algn="r" defTabSz="457200">
        <a:defRPr sz="800"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algn="r" defTabSz="457200">
        <a:defRPr sz="800"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algn="r" defTabSz="457200">
        <a:defRPr sz="800"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algn="r" defTabSz="457200">
        <a:defRPr sz="800"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algn="r" defTabSz="457200">
        <a:defRPr sz="800"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algn="r" defTabSz="457200">
        <a:defRPr sz="800"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algn="r" defTabSz="457200">
        <a:defRPr sz="800"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algn="r" defTabSz="457200">
        <a:defRPr sz="800"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algn="r" defTabSz="457200">
        <a:defRPr sz="800"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gi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00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/>
          </p:cNvSpPr>
          <p:nvPr>
            <p:ph type="title"/>
          </p:nvPr>
        </p:nvSpPr>
        <p:spPr>
          <a:xfrm>
            <a:off x="236488" y="2223522"/>
            <a:ext cx="8608787" cy="2668252"/>
          </a:xfrm>
          <a:prstGeom prst="rect">
            <a:avLst/>
          </a:prstGeom>
        </p:spPr>
        <p:txBody>
          <a:bodyPr anchor="t"/>
          <a:lstStyle/>
          <a:p>
            <a:pPr lvl="0" algn="l">
              <a:defRPr sz="1800"/>
            </a:pPr>
            <a:r>
              <a:rPr sz="2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Couchbase Mobile</a:t>
            </a:r>
            <a:br>
              <a:rPr sz="2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rPr>
              <a:t>Introduction</a:t>
            </a:r>
          </a:p>
        </p:txBody>
      </p:sp>
      <p:pic>
        <p:nvPicPr>
          <p:cNvPr id="101" name="image11.png" descr="couchbase_white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977" y="74039"/>
            <a:ext cx="1712474" cy="9785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/>
        </p:nvSpPr>
        <p:spPr>
          <a:xfrm>
            <a:off x="168069" y="4840683"/>
            <a:ext cx="28956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">
                <a:solidFill>
                  <a:srgbClr val="CCCCCC"/>
                </a:solidFill>
              </a:rPr>
              <a:t>©2014 Couchbase, Inc. </a:t>
            </a:r>
          </a:p>
        </p:txBody>
      </p:sp>
      <p:sp>
        <p:nvSpPr>
          <p:cNvPr id="138" name="Shape 138"/>
          <p:cNvSpPr>
            <a:spLocks noGrp="1"/>
          </p:cNvSpPr>
          <p:nvPr>
            <p:ph type="body" idx="1"/>
          </p:nvPr>
        </p:nvSpPr>
        <p:spPr>
          <a:xfrm>
            <a:off x="465555" y="1063431"/>
            <a:ext cx="8229601" cy="353954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ctr">
              <a:spcBef>
                <a:spcPts val="1200"/>
              </a:spcBef>
              <a:defRPr sz="5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333333"/>
                </a:solidFill>
              </a:rPr>
              <a:t>All this time spent on something else than your business</a:t>
            </a:r>
          </a:p>
        </p:txBody>
      </p:sp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xfrm>
            <a:off x="467604" y="20005"/>
            <a:ext cx="8229601" cy="54743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pc="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Building a Syncing Mobile App</a:t>
            </a:r>
          </a:p>
        </p:txBody>
      </p:sp>
      <p:sp>
        <p:nvSpPr>
          <p:cNvPr id="140" name="Shape 140"/>
          <p:cNvSpPr>
            <a:spLocks noGrp="1"/>
          </p:cNvSpPr>
          <p:nvPr>
            <p:ph type="sldNum" sz="quarter" idx="2"/>
          </p:nvPr>
        </p:nvSpPr>
        <p:spPr>
          <a:xfrm>
            <a:off x="8229534" y="4640261"/>
            <a:ext cx="743956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800">
                <a:solidFill>
                  <a:srgbClr val="CCCCCC"/>
                </a:solidFill>
              </a:rPr>
              <a:t>10</a:t>
            </a:fld>
            <a:endParaRPr sz="800">
              <a:solidFill>
                <a:srgbClr val="CCCCCC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1" build="p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/>
        </p:nvSpPr>
        <p:spPr>
          <a:xfrm>
            <a:off x="168069" y="4840683"/>
            <a:ext cx="28956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">
                <a:solidFill>
                  <a:srgbClr val="CCCCCC"/>
                </a:solidFill>
              </a:rPr>
              <a:t>©2014 Couchbase, Inc. </a:t>
            </a:r>
          </a:p>
        </p:txBody>
      </p:sp>
      <p:sp>
        <p:nvSpPr>
          <p:cNvPr id="143" name="Shape 143"/>
          <p:cNvSpPr>
            <a:spLocks noGrp="1"/>
          </p:cNvSpPr>
          <p:nvPr>
            <p:ph type="body" idx="1"/>
          </p:nvPr>
        </p:nvSpPr>
        <p:spPr>
          <a:xfrm>
            <a:off x="465555" y="1063431"/>
            <a:ext cx="8229601" cy="353954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ctr">
              <a:spcBef>
                <a:spcPts val="1200"/>
              </a:spcBef>
              <a:defRPr sz="5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GB" sz="5400" dirty="0" smtClean="0">
                <a:solidFill>
                  <a:srgbClr val="333333"/>
                </a:solidFill>
              </a:rPr>
              <a:t>N</a:t>
            </a:r>
            <a:r>
              <a:rPr sz="5400" dirty="0" smtClean="0">
                <a:solidFill>
                  <a:srgbClr val="333333"/>
                </a:solidFill>
              </a:rPr>
              <a:t>eed </a:t>
            </a:r>
            <a:r>
              <a:rPr sz="5400" dirty="0">
                <a:solidFill>
                  <a:srgbClr val="333333"/>
                </a:solidFill>
              </a:rPr>
              <a:t>for identified, tested, proven solutions</a:t>
            </a:r>
          </a:p>
        </p:txBody>
      </p:sp>
      <p:sp>
        <p:nvSpPr>
          <p:cNvPr id="144" name="Shape 144"/>
          <p:cNvSpPr>
            <a:spLocks noGrp="1"/>
          </p:cNvSpPr>
          <p:nvPr>
            <p:ph type="title"/>
          </p:nvPr>
        </p:nvSpPr>
        <p:spPr>
          <a:xfrm>
            <a:off x="467604" y="20005"/>
            <a:ext cx="8229601" cy="54743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pc="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Help Developers</a:t>
            </a: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xfrm>
            <a:off x="8229534" y="4640261"/>
            <a:ext cx="743956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800">
                <a:solidFill>
                  <a:srgbClr val="CCCCCC"/>
                </a:solidFill>
              </a:rPr>
              <a:t>11</a:t>
            </a:fld>
            <a:endParaRPr sz="800">
              <a:solidFill>
                <a:srgbClr val="CCCCCC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1" build="p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00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227219" y="2167089"/>
            <a:ext cx="1223699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GB" sz="2800" b="1" dirty="0" err="1" smtClean="0">
                <a:solidFill>
                  <a:srgbClr val="FFFFFF"/>
                </a:solidFill>
              </a:rPr>
              <a:t>Spraed</a:t>
            </a:r>
            <a:endParaRPr sz="28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/>
        </p:nvSpPr>
        <p:spPr>
          <a:xfrm>
            <a:off x="168069" y="4840683"/>
            <a:ext cx="28956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">
                <a:solidFill>
                  <a:srgbClr val="CCCCCC"/>
                </a:solidFill>
              </a:rPr>
              <a:t>©2014 Couchbase, Inc. </a:t>
            </a:r>
          </a:p>
        </p:txBody>
      </p:sp>
      <p:sp>
        <p:nvSpPr>
          <p:cNvPr id="143" name="Shape 143"/>
          <p:cNvSpPr>
            <a:spLocks noGrp="1"/>
          </p:cNvSpPr>
          <p:nvPr>
            <p:ph type="body" idx="1"/>
          </p:nvPr>
        </p:nvSpPr>
        <p:spPr>
          <a:xfrm>
            <a:off x="65097" y="3201811"/>
            <a:ext cx="8975932" cy="771396"/>
          </a:xfrm>
          <a:prstGeom prst="rect">
            <a:avLst/>
          </a:prstGeom>
        </p:spPr>
        <p:txBody>
          <a:bodyPr lIns="0" tIns="0" rIns="0" bIns="0" anchor="ctr">
            <a:normAutofit fontScale="62500" lnSpcReduction="20000"/>
          </a:bodyPr>
          <a:lstStyle>
            <a:lvl1pPr algn="ctr">
              <a:spcBef>
                <a:spcPts val="1200"/>
              </a:spcBef>
              <a:defRPr sz="5400"/>
            </a:lvl1pPr>
          </a:lstStyle>
          <a:p>
            <a:r>
              <a:rPr lang="en-US" b="1" dirty="0"/>
              <a:t>A mobile app for content-sharing based on </a:t>
            </a:r>
            <a:r>
              <a:rPr lang="en-US" b="1" dirty="0" err="1"/>
              <a:t>Couchbase</a:t>
            </a:r>
            <a:r>
              <a:rPr lang="en-US" b="1" dirty="0"/>
              <a:t> and Sync Gateway </a:t>
            </a:r>
            <a:endParaRPr lang="en-US" dirty="0">
              <a:effectLst/>
            </a:endParaRPr>
          </a:p>
        </p:txBody>
      </p:sp>
      <p:sp>
        <p:nvSpPr>
          <p:cNvPr id="144" name="Shape 144"/>
          <p:cNvSpPr>
            <a:spLocks noGrp="1"/>
          </p:cNvSpPr>
          <p:nvPr>
            <p:ph type="title"/>
          </p:nvPr>
        </p:nvSpPr>
        <p:spPr>
          <a:xfrm>
            <a:off x="467604" y="20005"/>
            <a:ext cx="8229601" cy="54743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pc="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GB" sz="2000" dirty="0" smtClean="0">
                <a:solidFill>
                  <a:srgbClr val="FFFFFF"/>
                </a:solidFill>
              </a:rPr>
              <a:t>About </a:t>
            </a:r>
            <a:r>
              <a:rPr lang="en-GB" sz="2000" dirty="0" err="1" smtClean="0">
                <a:solidFill>
                  <a:srgbClr val="FFFFFF"/>
                </a:solidFill>
              </a:rPr>
              <a:t>Spraed</a:t>
            </a: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xfrm>
            <a:off x="8229534" y="4640261"/>
            <a:ext cx="743956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800">
                <a:solidFill>
                  <a:srgbClr val="CCCCCC"/>
                </a:solidFill>
              </a:rPr>
              <a:t>13</a:t>
            </a:fld>
            <a:endParaRPr sz="800">
              <a:solidFill>
                <a:srgbClr val="CCCCCC"/>
              </a:solidFill>
            </a:endParaRPr>
          </a:p>
        </p:txBody>
      </p:sp>
      <p:pic>
        <p:nvPicPr>
          <p:cNvPr id="6" name="Picture 5" descr="spraed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662" y="953609"/>
            <a:ext cx="5191431" cy="207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423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build="p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/>
        </p:nvSpPr>
        <p:spPr>
          <a:xfrm>
            <a:off x="168069" y="4840683"/>
            <a:ext cx="28956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">
                <a:solidFill>
                  <a:srgbClr val="CCCCCC"/>
                </a:solidFill>
              </a:rPr>
              <a:t>©2014 Couchbase, Inc. </a:t>
            </a:r>
          </a:p>
        </p:txBody>
      </p:sp>
      <p:sp>
        <p:nvSpPr>
          <p:cNvPr id="143" name="Shape 143"/>
          <p:cNvSpPr>
            <a:spLocks noGrp="1"/>
          </p:cNvSpPr>
          <p:nvPr>
            <p:ph type="body" idx="1"/>
          </p:nvPr>
        </p:nvSpPr>
        <p:spPr>
          <a:xfrm>
            <a:off x="168069" y="796746"/>
            <a:ext cx="6126748" cy="384351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ctr">
              <a:spcBef>
                <a:spcPts val="1200"/>
              </a:spcBef>
              <a:defRPr sz="5400"/>
            </a:lvl1pPr>
          </a:lstStyle>
          <a:p>
            <a:r>
              <a:rPr lang="en-US" dirty="0" err="1"/>
              <a:t>Spraed</a:t>
            </a:r>
            <a:r>
              <a:rPr lang="en-US" dirty="0"/>
              <a:t> is for </a:t>
            </a:r>
            <a:r>
              <a:rPr lang="en-US" b="1" dirty="0"/>
              <a:t>sharing </a:t>
            </a:r>
            <a:r>
              <a:rPr lang="en-US" dirty="0"/>
              <a:t>digital content</a:t>
            </a:r>
            <a:r>
              <a:rPr lang="en-US" dirty="0" smtClean="0"/>
              <a:t>. </a:t>
            </a:r>
            <a:r>
              <a:rPr lang="en-US" b="1" dirty="0"/>
              <a:t>In real life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144" name="Shape 144"/>
          <p:cNvSpPr>
            <a:spLocks noGrp="1"/>
          </p:cNvSpPr>
          <p:nvPr>
            <p:ph type="title"/>
          </p:nvPr>
        </p:nvSpPr>
        <p:spPr>
          <a:xfrm>
            <a:off x="467604" y="20005"/>
            <a:ext cx="8229601" cy="54743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pc="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GB" sz="2000" dirty="0" smtClean="0">
                <a:solidFill>
                  <a:srgbClr val="FFFFFF"/>
                </a:solidFill>
              </a:rPr>
              <a:t>What is Spread?</a:t>
            </a: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xfrm>
            <a:off x="8229534" y="4640261"/>
            <a:ext cx="743956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800">
                <a:solidFill>
                  <a:srgbClr val="CCCCCC"/>
                </a:solidFill>
              </a:rPr>
              <a:t>14</a:t>
            </a:fld>
            <a:endParaRPr sz="800">
              <a:solidFill>
                <a:srgbClr val="CCCCCC"/>
              </a:solidFill>
            </a:endParaRPr>
          </a:p>
        </p:txBody>
      </p:sp>
      <p:pic>
        <p:nvPicPr>
          <p:cNvPr id="2" name="Picture 1" descr="spraedScree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131" y="910978"/>
            <a:ext cx="2109802" cy="385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8727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build="p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/>
        </p:nvSpPr>
        <p:spPr>
          <a:xfrm>
            <a:off x="168069" y="4840683"/>
            <a:ext cx="28956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">
                <a:solidFill>
                  <a:srgbClr val="CCCCCC"/>
                </a:solidFill>
              </a:rPr>
              <a:t>©2014 Couchbase, Inc. </a:t>
            </a:r>
          </a:p>
        </p:txBody>
      </p:sp>
      <p:sp>
        <p:nvSpPr>
          <p:cNvPr id="143" name="Shape 143"/>
          <p:cNvSpPr>
            <a:spLocks noGrp="1"/>
          </p:cNvSpPr>
          <p:nvPr>
            <p:ph type="body" idx="1"/>
          </p:nvPr>
        </p:nvSpPr>
        <p:spPr>
          <a:xfrm>
            <a:off x="242449" y="677934"/>
            <a:ext cx="8578692" cy="42897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ctr">
              <a:spcBef>
                <a:spcPts val="1200"/>
              </a:spcBef>
              <a:defRPr sz="5400"/>
            </a:lvl1pPr>
          </a:lstStyle>
          <a:p>
            <a:r>
              <a:rPr lang="en-US" dirty="0" smtClean="0"/>
              <a:t>“We chose </a:t>
            </a:r>
            <a:r>
              <a:rPr lang="en-US" b="1" dirty="0" err="1" smtClean="0"/>
              <a:t>Couchbase</a:t>
            </a:r>
            <a:r>
              <a:rPr lang="en-US" b="1" dirty="0" smtClean="0"/>
              <a:t> Lite</a:t>
            </a:r>
            <a:r>
              <a:rPr lang="en-US" dirty="0" smtClean="0"/>
              <a:t> because we wanted an app with an </a:t>
            </a:r>
            <a:r>
              <a:rPr lang="en-US" b="1" dirty="0" smtClean="0"/>
              <a:t>integrated Database</a:t>
            </a:r>
            <a:r>
              <a:rPr lang="en-US" dirty="0" smtClean="0"/>
              <a:t> to make data </a:t>
            </a:r>
            <a:r>
              <a:rPr lang="en-US" b="1" dirty="0" smtClean="0"/>
              <a:t>available offline</a:t>
            </a:r>
            <a:r>
              <a:rPr lang="en-US" dirty="0" smtClean="0"/>
              <a:t>.”</a:t>
            </a:r>
          </a:p>
        </p:txBody>
      </p:sp>
      <p:sp>
        <p:nvSpPr>
          <p:cNvPr id="144" name="Shape 144"/>
          <p:cNvSpPr>
            <a:spLocks noGrp="1"/>
          </p:cNvSpPr>
          <p:nvPr>
            <p:ph type="title"/>
          </p:nvPr>
        </p:nvSpPr>
        <p:spPr>
          <a:xfrm>
            <a:off x="467604" y="20005"/>
            <a:ext cx="8229601" cy="54743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pc="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GB" sz="2000" dirty="0" smtClean="0">
                <a:solidFill>
                  <a:srgbClr val="FFFFFF"/>
                </a:solidFill>
              </a:rPr>
              <a:t>Why </a:t>
            </a:r>
            <a:r>
              <a:rPr lang="en-GB" sz="2000" dirty="0" err="1" smtClean="0">
                <a:solidFill>
                  <a:srgbClr val="FFFFFF"/>
                </a:solidFill>
              </a:rPr>
              <a:t>Couchbase</a:t>
            </a:r>
            <a:r>
              <a:rPr lang="en-GB" sz="2000" dirty="0" smtClean="0">
                <a:solidFill>
                  <a:srgbClr val="FFFFFF"/>
                </a:solidFill>
              </a:rPr>
              <a:t> Reason 1</a:t>
            </a: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xfrm>
            <a:off x="8229534" y="4640261"/>
            <a:ext cx="743956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800">
                <a:solidFill>
                  <a:srgbClr val="CCCCCC"/>
                </a:solidFill>
              </a:rPr>
              <a:t>15</a:t>
            </a:fld>
            <a:endParaRPr sz="800">
              <a:solidFill>
                <a:srgbClr val="CCCC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7899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build="p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/>
        </p:nvSpPr>
        <p:spPr>
          <a:xfrm>
            <a:off x="168069" y="4840683"/>
            <a:ext cx="28956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">
                <a:solidFill>
                  <a:srgbClr val="CCCCCC"/>
                </a:solidFill>
              </a:rPr>
              <a:t>©2014 Couchbase, Inc. </a:t>
            </a:r>
          </a:p>
        </p:txBody>
      </p:sp>
      <p:sp>
        <p:nvSpPr>
          <p:cNvPr id="143" name="Shape 143"/>
          <p:cNvSpPr>
            <a:spLocks noGrp="1"/>
          </p:cNvSpPr>
          <p:nvPr>
            <p:ph type="body" idx="1"/>
          </p:nvPr>
        </p:nvSpPr>
        <p:spPr>
          <a:xfrm>
            <a:off x="465555" y="677934"/>
            <a:ext cx="8229601" cy="42897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ctr">
              <a:spcBef>
                <a:spcPts val="1200"/>
              </a:spcBef>
              <a:defRPr sz="5400"/>
            </a:lvl1pPr>
          </a:lstStyle>
          <a:p>
            <a:r>
              <a:rPr lang="en-US" dirty="0" smtClean="0"/>
              <a:t>“It was important for us to have </a:t>
            </a:r>
            <a:r>
              <a:rPr lang="en-US" b="1" dirty="0"/>
              <a:t>real time</a:t>
            </a:r>
            <a:r>
              <a:rPr lang="en-US" b="1" dirty="0" smtClean="0"/>
              <a:t> synchronization</a:t>
            </a:r>
            <a:r>
              <a:rPr lang="en-US" dirty="0" smtClean="0"/>
              <a:t> on all devices whenever changes occur.”</a:t>
            </a:r>
            <a:endParaRPr lang="en-US" dirty="0"/>
          </a:p>
        </p:txBody>
      </p:sp>
      <p:sp>
        <p:nvSpPr>
          <p:cNvPr id="144" name="Shape 144"/>
          <p:cNvSpPr>
            <a:spLocks noGrp="1"/>
          </p:cNvSpPr>
          <p:nvPr>
            <p:ph type="title"/>
          </p:nvPr>
        </p:nvSpPr>
        <p:spPr>
          <a:xfrm>
            <a:off x="467604" y="20005"/>
            <a:ext cx="8229601" cy="54743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pc="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GB" sz="2000" dirty="0" smtClean="0">
                <a:solidFill>
                  <a:srgbClr val="FFFFFF"/>
                </a:solidFill>
              </a:rPr>
              <a:t>Why </a:t>
            </a:r>
            <a:r>
              <a:rPr lang="en-GB" sz="2000" dirty="0" err="1" smtClean="0">
                <a:solidFill>
                  <a:srgbClr val="FFFFFF"/>
                </a:solidFill>
              </a:rPr>
              <a:t>Couchbase</a:t>
            </a:r>
            <a:r>
              <a:rPr lang="en-GB" sz="2000" dirty="0" smtClean="0">
                <a:solidFill>
                  <a:srgbClr val="FFFFFF"/>
                </a:solidFill>
              </a:rPr>
              <a:t> Reason 2</a:t>
            </a: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xfrm>
            <a:off x="8229534" y="4640261"/>
            <a:ext cx="743956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800">
                <a:solidFill>
                  <a:srgbClr val="CCCCCC"/>
                </a:solidFill>
              </a:rPr>
              <a:t>16</a:t>
            </a:fld>
            <a:endParaRPr sz="800">
              <a:solidFill>
                <a:srgbClr val="CCCC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90745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build="p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168069" y="4840683"/>
            <a:ext cx="28956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">
                <a:solidFill>
                  <a:srgbClr val="CCCCCC"/>
                </a:solidFill>
              </a:rPr>
              <a:t>©2014 Couchbase, Inc. </a:t>
            </a:r>
          </a:p>
        </p:txBody>
      </p:sp>
      <p:sp>
        <p:nvSpPr>
          <p:cNvPr id="118" name="Shape 118"/>
          <p:cNvSpPr>
            <a:spLocks noGrp="1"/>
          </p:cNvSpPr>
          <p:nvPr>
            <p:ph type="title"/>
          </p:nvPr>
        </p:nvSpPr>
        <p:spPr>
          <a:xfrm>
            <a:off x="467604" y="20005"/>
            <a:ext cx="8229601" cy="54743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pc="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GB" sz="2000" dirty="0" smtClean="0">
                <a:solidFill>
                  <a:srgbClr val="FFFFFF"/>
                </a:solidFill>
              </a:rPr>
              <a:t>Spread Architecture</a:t>
            </a: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xfrm>
            <a:off x="8229534" y="4640261"/>
            <a:ext cx="743956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800">
                <a:solidFill>
                  <a:srgbClr val="CCCCCC"/>
                </a:solidFill>
              </a:rPr>
              <a:t>17</a:t>
            </a:fld>
            <a:endParaRPr sz="800">
              <a:solidFill>
                <a:srgbClr val="CCCCCC"/>
              </a:solidFill>
            </a:endParaRPr>
          </a:p>
        </p:txBody>
      </p:sp>
      <p:sp>
        <p:nvSpPr>
          <p:cNvPr id="120" name="Shape 120"/>
          <p:cNvSpPr>
            <a:spLocks noGrp="1"/>
          </p:cNvSpPr>
          <p:nvPr>
            <p:ph type="body" idx="1"/>
          </p:nvPr>
        </p:nvSpPr>
        <p:spPr>
          <a:xfrm>
            <a:off x="465555" y="1063429"/>
            <a:ext cx="8229601" cy="408007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40630" lvl="0" indent="-240630">
              <a:spcBef>
                <a:spcPts val="1600"/>
              </a:spcBef>
              <a:buClr>
                <a:srgbClr val="333333"/>
              </a:buClr>
              <a:buSzPct val="100000"/>
              <a:buChar char="•"/>
              <a:defRPr>
                <a:solidFill>
                  <a:srgbClr val="000000"/>
                </a:solidFill>
              </a:defRPr>
            </a:pPr>
            <a:r>
              <a:rPr lang="en-GB" sz="3500" dirty="0" smtClean="0">
                <a:latin typeface="Arial Bold"/>
                <a:ea typeface="Arial Bold"/>
                <a:cs typeface="Arial Bold"/>
                <a:sym typeface="Arial Bold"/>
              </a:rPr>
              <a:t>Apps developed in </a:t>
            </a:r>
            <a:r>
              <a:rPr lang="en-GB" sz="3500" dirty="0" err="1" smtClean="0">
                <a:latin typeface="Arial Bold"/>
                <a:ea typeface="Arial Bold"/>
                <a:cs typeface="Arial Bold"/>
                <a:sym typeface="Arial Bold"/>
              </a:rPr>
              <a:t>Titaniun</a:t>
            </a:r>
            <a:endParaRPr sz="3500" dirty="0">
              <a:latin typeface="Arial Bold"/>
              <a:ea typeface="Arial Bold"/>
              <a:cs typeface="Arial Bold"/>
              <a:sym typeface="Arial Bold"/>
            </a:endParaRPr>
          </a:p>
          <a:p>
            <a:pPr marL="542255" lvl="1" indent="-240630">
              <a:spcBef>
                <a:spcPts val="1600"/>
              </a:spcBef>
              <a:buClr>
                <a:srgbClr val="333333"/>
              </a:buClr>
              <a:buChar char="•"/>
              <a:defRPr>
                <a:solidFill>
                  <a:srgbClr val="000000"/>
                </a:solidFill>
              </a:defRPr>
            </a:pPr>
            <a:r>
              <a:rPr lang="en-US" sz="3500" dirty="0" smtClean="0">
                <a:latin typeface="Arial Bold"/>
                <a:ea typeface="Arial Bold"/>
                <a:cs typeface="Arial Bold"/>
                <a:sym typeface="Arial Bold"/>
              </a:rPr>
              <a:t>F</a:t>
            </a:r>
            <a:r>
              <a:rPr lang="en-GB" sz="3500" dirty="0" smtClean="0">
                <a:latin typeface="Arial Bold"/>
                <a:ea typeface="Arial Bold"/>
                <a:cs typeface="Arial Bold"/>
                <a:sym typeface="Arial Bold"/>
              </a:rPr>
              <a:t>or </a:t>
            </a:r>
            <a:r>
              <a:rPr lang="en-GB" sz="3500" dirty="0" err="1" smtClean="0">
                <a:latin typeface="Arial Bold"/>
                <a:ea typeface="Arial Bold"/>
                <a:cs typeface="Arial Bold"/>
                <a:sym typeface="Arial Bold"/>
              </a:rPr>
              <a:t>iOS</a:t>
            </a:r>
            <a:r>
              <a:rPr lang="en-GB" sz="3500" dirty="0" smtClean="0">
                <a:latin typeface="Arial Bold"/>
                <a:ea typeface="Arial Bold"/>
                <a:cs typeface="Arial Bold"/>
                <a:sym typeface="Arial Bold"/>
              </a:rPr>
              <a:t> and Android</a:t>
            </a:r>
          </a:p>
          <a:p>
            <a:pPr marL="240630" indent="-240630">
              <a:spcBef>
                <a:spcPts val="1600"/>
              </a:spcBef>
              <a:buClr>
                <a:srgbClr val="333333"/>
              </a:buClr>
              <a:buChar char="•"/>
              <a:defRPr>
                <a:solidFill>
                  <a:srgbClr val="000000"/>
                </a:solidFill>
              </a:defRPr>
            </a:pPr>
            <a:r>
              <a:rPr lang="en-GB" sz="3500" dirty="0" err="1" smtClean="0">
                <a:latin typeface="Arial Bold"/>
                <a:ea typeface="Arial Bold"/>
                <a:cs typeface="Arial Bold"/>
                <a:sym typeface="Arial Bold"/>
              </a:rPr>
              <a:t>Spraed.net</a:t>
            </a:r>
            <a:r>
              <a:rPr lang="en-GB" sz="3500" dirty="0" smtClean="0">
                <a:latin typeface="Arial Bold"/>
                <a:ea typeface="Arial Bold"/>
                <a:cs typeface="Arial Bold"/>
                <a:sym typeface="Arial Bold"/>
              </a:rPr>
              <a:t> based on </a:t>
            </a:r>
            <a:r>
              <a:rPr lang="en-GB" sz="3500" dirty="0" err="1" smtClean="0">
                <a:latin typeface="Arial Bold"/>
                <a:ea typeface="Arial Bold"/>
                <a:cs typeface="Arial Bold"/>
                <a:sym typeface="Arial Bold"/>
              </a:rPr>
              <a:t>Angular.js</a:t>
            </a:r>
            <a:endParaRPr sz="3500" dirty="0">
              <a:latin typeface="Arial Bold"/>
              <a:ea typeface="Arial Bold"/>
              <a:cs typeface="Arial Bold"/>
              <a:sym typeface="Arial Bold"/>
            </a:endParaRPr>
          </a:p>
        </p:txBody>
      </p:sp>
      <p:pic>
        <p:nvPicPr>
          <p:cNvPr id="2" name="Picture 1" descr="titaniu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330" y="969703"/>
            <a:ext cx="1040968" cy="104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46312"/>
      </p:ext>
    </p:extLst>
  </p:cSld>
  <p:clrMapOvr>
    <a:masterClrMapping/>
  </p:clrMapOvr>
  <p:transition xmlns:p14="http://schemas.microsoft.com/office/powerpoint/2010/main" spd="med">
    <p:dissolv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/>
        </p:nvSpPr>
        <p:spPr>
          <a:xfrm>
            <a:off x="168069" y="4840683"/>
            <a:ext cx="28956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">
                <a:solidFill>
                  <a:srgbClr val="CCCCCC"/>
                </a:solidFill>
              </a:rPr>
              <a:t>©2014 Couchbase, Inc. </a:t>
            </a:r>
          </a:p>
        </p:txBody>
      </p:sp>
      <p:sp>
        <p:nvSpPr>
          <p:cNvPr id="143" name="Shape 143"/>
          <p:cNvSpPr>
            <a:spLocks noGrp="1"/>
          </p:cNvSpPr>
          <p:nvPr>
            <p:ph type="body" idx="1"/>
          </p:nvPr>
        </p:nvSpPr>
        <p:spPr>
          <a:xfrm>
            <a:off x="465555" y="677934"/>
            <a:ext cx="8229601" cy="42897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ctr">
              <a:spcBef>
                <a:spcPts val="1200"/>
              </a:spcBef>
              <a:defRPr sz="5400"/>
            </a:lvl1pPr>
          </a:lstStyle>
          <a:p>
            <a:r>
              <a:rPr lang="en-US" dirty="0" smtClean="0"/>
              <a:t>“It brought us a lot of speed and simplicity for development.”</a:t>
            </a:r>
            <a:endParaRPr lang="en-US" dirty="0"/>
          </a:p>
        </p:txBody>
      </p:sp>
      <p:sp>
        <p:nvSpPr>
          <p:cNvPr id="144" name="Shape 144"/>
          <p:cNvSpPr>
            <a:spLocks noGrp="1"/>
          </p:cNvSpPr>
          <p:nvPr>
            <p:ph type="title"/>
          </p:nvPr>
        </p:nvSpPr>
        <p:spPr>
          <a:xfrm>
            <a:off x="467604" y="20005"/>
            <a:ext cx="8229601" cy="54743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pc="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GB" sz="2000" dirty="0" smtClean="0">
                <a:solidFill>
                  <a:srgbClr val="FFFFFF"/>
                </a:solidFill>
              </a:rPr>
              <a:t>Happy?</a:t>
            </a: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xfrm>
            <a:off x="8229534" y="4640261"/>
            <a:ext cx="743956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800">
                <a:solidFill>
                  <a:srgbClr val="CCCCCC"/>
                </a:solidFill>
              </a:rPr>
              <a:t>18</a:t>
            </a:fld>
            <a:endParaRPr sz="800">
              <a:solidFill>
                <a:srgbClr val="CCCC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48424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build="p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00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227219" y="2167089"/>
            <a:ext cx="3245816" cy="421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 dirty="0">
                <a:solidFill>
                  <a:srgbClr val="FFFFFF"/>
                </a:solidFill>
              </a:rPr>
              <a:t>Where do we help?</a:t>
            </a:r>
          </a:p>
        </p:txBody>
      </p:sp>
    </p:spTree>
    <p:extLst>
      <p:ext uri="{BB962C8B-B14F-4D97-AF65-F5344CB8AC3E}">
        <p14:creationId xmlns:p14="http://schemas.microsoft.com/office/powerpoint/2010/main" val="2530868639"/>
      </p:ext>
    </p:extLst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00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227219" y="2167089"/>
            <a:ext cx="2185061" cy="421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Why Mobile?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168069" y="4840683"/>
            <a:ext cx="28956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">
                <a:solidFill>
                  <a:srgbClr val="CCCCCC"/>
                </a:solidFill>
              </a:rPr>
              <a:t>©2014 Couchbase, Inc. </a:t>
            </a:r>
          </a:p>
        </p:txBody>
      </p:sp>
      <p:sp>
        <p:nvSpPr>
          <p:cNvPr id="150" name="Shape 150"/>
          <p:cNvSpPr>
            <a:spLocks noGrp="1"/>
          </p:cNvSpPr>
          <p:nvPr>
            <p:ph type="body" idx="1"/>
          </p:nvPr>
        </p:nvSpPr>
        <p:spPr>
          <a:xfrm>
            <a:off x="465555" y="1063431"/>
            <a:ext cx="8229601" cy="353954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ctr">
              <a:spcBef>
                <a:spcPts val="1200"/>
              </a:spcBef>
              <a:defRPr sz="5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333333"/>
                </a:solidFill>
              </a:rPr>
              <a:t>So why don’t today’s mobile apps always work?</a:t>
            </a:r>
          </a:p>
        </p:txBody>
      </p:sp>
      <p:sp>
        <p:nvSpPr>
          <p:cNvPr id="151" name="Shape 151"/>
          <p:cNvSpPr>
            <a:spLocks noGrp="1"/>
          </p:cNvSpPr>
          <p:nvPr>
            <p:ph type="title"/>
          </p:nvPr>
        </p:nvSpPr>
        <p:spPr>
          <a:xfrm>
            <a:off x="467604" y="20005"/>
            <a:ext cx="8229601" cy="54743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pc="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The Question</a:t>
            </a:r>
          </a:p>
        </p:txBody>
      </p:sp>
      <p:sp>
        <p:nvSpPr>
          <p:cNvPr id="152" name="Shape 152"/>
          <p:cNvSpPr>
            <a:spLocks noGrp="1"/>
          </p:cNvSpPr>
          <p:nvPr>
            <p:ph type="sldNum" sz="quarter" idx="2"/>
          </p:nvPr>
        </p:nvSpPr>
        <p:spPr>
          <a:xfrm>
            <a:off x="8229534" y="4640261"/>
            <a:ext cx="743956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800">
                <a:solidFill>
                  <a:srgbClr val="CCCCCC"/>
                </a:solidFill>
              </a:rPr>
              <a:t>20</a:t>
            </a:fld>
            <a:endParaRPr sz="800">
              <a:solidFill>
                <a:srgbClr val="CCCCCC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dissolve/>
  </p:transition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1" build="p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/>
        </p:nvSpPr>
        <p:spPr>
          <a:xfrm>
            <a:off x="168069" y="4840683"/>
            <a:ext cx="28956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">
                <a:solidFill>
                  <a:srgbClr val="CCCCCC"/>
                </a:solidFill>
              </a:rPr>
              <a:t>©2014 Couchbase, Inc. </a:t>
            </a:r>
          </a:p>
        </p:txBody>
      </p:sp>
      <p:grpSp>
        <p:nvGrpSpPr>
          <p:cNvPr id="160" name="Group 160"/>
          <p:cNvGrpSpPr/>
          <p:nvPr/>
        </p:nvGrpSpPr>
        <p:grpSpPr>
          <a:xfrm>
            <a:off x="5834048" y="1810554"/>
            <a:ext cx="2288015" cy="2298227"/>
            <a:chOff x="0" y="0"/>
            <a:chExt cx="2288014" cy="2298225"/>
          </a:xfrm>
        </p:grpSpPr>
        <p:sp>
          <p:nvSpPr>
            <p:cNvPr id="155" name="Shape 155"/>
            <p:cNvSpPr/>
            <p:nvPr/>
          </p:nvSpPr>
          <p:spPr>
            <a:xfrm>
              <a:off x="449176" y="1397899"/>
              <a:ext cx="448218" cy="900327"/>
            </a:xfrm>
            <a:prstGeom prst="rect">
              <a:avLst/>
            </a:prstGeom>
            <a:solidFill>
              <a:srgbClr val="00A7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-1" y="1563774"/>
              <a:ext cx="461389" cy="117761"/>
            </a:xfrm>
            <a:prstGeom prst="rect">
              <a:avLst/>
            </a:prstGeom>
            <a:solidFill>
              <a:srgbClr val="00A7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-1" y="2014079"/>
              <a:ext cx="461389" cy="117761"/>
            </a:xfrm>
            <a:prstGeom prst="rect">
              <a:avLst/>
            </a:prstGeom>
            <a:solidFill>
              <a:srgbClr val="00A7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449163" y="1397887"/>
              <a:ext cx="900306" cy="900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8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A7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 rot="10800000" flipH="1">
              <a:off x="1337288" y="-1"/>
              <a:ext cx="950727" cy="1860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0800" y="0"/>
                    <a:pt x="21600" y="10800"/>
                    <a:pt x="21600" y="21600"/>
                  </a:cubicBezTo>
                </a:path>
              </a:pathLst>
            </a:custGeom>
            <a:noFill/>
            <a:ln w="76200" cap="flat">
              <a:solidFill>
                <a:srgbClr val="00A700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174" name="Group 174"/>
          <p:cNvGrpSpPr/>
          <p:nvPr/>
        </p:nvGrpSpPr>
        <p:grpSpPr>
          <a:xfrm>
            <a:off x="2939951" y="1959474"/>
            <a:ext cx="3246689" cy="7014278"/>
            <a:chOff x="0" y="0"/>
            <a:chExt cx="3246688" cy="7014277"/>
          </a:xfrm>
        </p:grpSpPr>
        <p:sp>
          <p:nvSpPr>
            <p:cNvPr id="161" name="Shape 161"/>
            <p:cNvSpPr/>
            <p:nvPr/>
          </p:nvSpPr>
          <p:spPr>
            <a:xfrm>
              <a:off x="27043" y="32386"/>
              <a:ext cx="3219645" cy="6981891"/>
            </a:xfrm>
            <a:prstGeom prst="roundRect">
              <a:avLst>
                <a:gd name="adj" fmla="val 14915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80000"/>
                </a:lnSpc>
                <a:defRPr sz="140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defRPr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195048" y="896433"/>
              <a:ext cx="2873872" cy="519942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80000"/>
                </a:lnSpc>
                <a:defRPr sz="140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defRPr>
              </a:pP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1365579" y="6293417"/>
              <a:ext cx="545064" cy="545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8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BFBFBF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80000"/>
                </a:lnSpc>
                <a:defRPr sz="140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defRPr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2165144" y="-1"/>
              <a:ext cx="525696" cy="40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420" y="0"/>
                  </a:lnTo>
                  <a:lnTo>
                    <a:pt x="2118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 rot="16200000">
              <a:off x="-158451" y="1230833"/>
              <a:ext cx="357815" cy="40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617" y="0"/>
                  </a:lnTo>
                  <a:lnTo>
                    <a:pt x="20983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 rot="16200000">
              <a:off x="-114413" y="1808975"/>
              <a:ext cx="269744" cy="40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819" y="0"/>
                  </a:lnTo>
                  <a:lnTo>
                    <a:pt x="20781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 rot="16200000">
              <a:off x="-114413" y="2306621"/>
              <a:ext cx="269744" cy="40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819" y="0"/>
                  </a:lnTo>
                  <a:lnTo>
                    <a:pt x="20781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grpSp>
          <p:nvGrpSpPr>
            <p:cNvPr id="173" name="Group 173"/>
            <p:cNvGrpSpPr/>
            <p:nvPr/>
          </p:nvGrpSpPr>
          <p:grpSpPr>
            <a:xfrm>
              <a:off x="326765" y="1024565"/>
              <a:ext cx="548567" cy="390292"/>
              <a:chOff x="0" y="0"/>
              <a:chExt cx="548566" cy="390291"/>
            </a:xfrm>
          </p:grpSpPr>
          <p:sp>
            <p:nvSpPr>
              <p:cNvPr id="168" name="Shape 168"/>
              <p:cNvSpPr/>
              <p:nvPr/>
            </p:nvSpPr>
            <p:spPr>
              <a:xfrm>
                <a:off x="468674" y="0"/>
                <a:ext cx="79893" cy="390292"/>
              </a:xfrm>
              <a:prstGeom prst="rect">
                <a:avLst/>
              </a:prstGeom>
              <a:noFill/>
              <a:ln w="9525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169" name="Shape 169"/>
              <p:cNvSpPr/>
              <p:nvPr/>
            </p:nvSpPr>
            <p:spPr>
              <a:xfrm>
                <a:off x="351506" y="76848"/>
                <a:ext cx="79893" cy="313443"/>
              </a:xfrm>
              <a:prstGeom prst="rect">
                <a:avLst/>
              </a:prstGeom>
              <a:noFill/>
              <a:ln w="9525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170" name="Shape 170"/>
              <p:cNvSpPr/>
              <p:nvPr/>
            </p:nvSpPr>
            <p:spPr>
              <a:xfrm>
                <a:off x="234337" y="146699"/>
                <a:ext cx="79893" cy="243592"/>
              </a:xfrm>
              <a:prstGeom prst="rect">
                <a:avLst/>
              </a:prstGeom>
              <a:noFill/>
              <a:ln w="9525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171" name="Shape 171"/>
              <p:cNvSpPr/>
              <p:nvPr/>
            </p:nvSpPr>
            <p:spPr>
              <a:xfrm>
                <a:off x="117168" y="225564"/>
                <a:ext cx="79893" cy="161942"/>
              </a:xfrm>
              <a:prstGeom prst="rect">
                <a:avLst/>
              </a:prstGeom>
              <a:noFill/>
              <a:ln w="9525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172" name="Shape 172"/>
              <p:cNvSpPr/>
              <p:nvPr/>
            </p:nvSpPr>
            <p:spPr>
              <a:xfrm>
                <a:off x="-1" y="303933"/>
                <a:ext cx="79893" cy="83573"/>
              </a:xfrm>
              <a:prstGeom prst="rect">
                <a:avLst/>
              </a:prstGeom>
              <a:noFill/>
              <a:ln w="9525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sp>
        <p:nvSpPr>
          <p:cNvPr id="175" name="Shape 175"/>
          <p:cNvSpPr>
            <a:spLocks noGrp="1"/>
          </p:cNvSpPr>
          <p:nvPr>
            <p:ph type="sldNum" sz="quarter" idx="2"/>
          </p:nvPr>
        </p:nvSpPr>
        <p:spPr>
          <a:xfrm>
            <a:off x="8229534" y="4640261"/>
            <a:ext cx="743956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800">
                <a:solidFill>
                  <a:srgbClr val="CCCCCC"/>
                </a:solidFill>
              </a:rPr>
              <a:t>21</a:t>
            </a:fld>
            <a:endParaRPr sz="800">
              <a:solidFill>
                <a:srgbClr val="CCCCCC"/>
              </a:solidFill>
            </a:endParaRPr>
          </a:p>
        </p:txBody>
      </p:sp>
      <p:grpSp>
        <p:nvGrpSpPr>
          <p:cNvPr id="179" name="Group 179"/>
          <p:cNvGrpSpPr/>
          <p:nvPr/>
        </p:nvGrpSpPr>
        <p:grpSpPr>
          <a:xfrm>
            <a:off x="6458482" y="318288"/>
            <a:ext cx="2378541" cy="1492269"/>
            <a:chOff x="0" y="-16"/>
            <a:chExt cx="2378540" cy="1492267"/>
          </a:xfrm>
        </p:grpSpPr>
        <p:sp>
          <p:nvSpPr>
            <p:cNvPr id="176" name="Shape 176"/>
            <p:cNvSpPr/>
            <p:nvPr/>
          </p:nvSpPr>
          <p:spPr>
            <a:xfrm>
              <a:off x="810534" y="-17"/>
              <a:ext cx="1182725" cy="1182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80000"/>
                </a:lnSpc>
                <a:defRPr sz="140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defRPr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-1" y="592988"/>
              <a:ext cx="2378542" cy="899264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80000"/>
                </a:lnSpc>
                <a:defRPr sz="140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defRPr>
              </a:pP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381281" y="302222"/>
              <a:ext cx="880500" cy="880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8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80000"/>
                </a:lnSpc>
                <a:defRPr sz="140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defRPr>
              </a:pPr>
              <a:endParaRPr/>
            </a:p>
          </p:txBody>
        </p:sp>
      </p:grpSp>
      <p:pic>
        <p:nvPicPr>
          <p:cNvPr id="180" name="image13.png" descr="CBC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069" y="176262"/>
            <a:ext cx="241609" cy="241608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hape 181"/>
          <p:cNvSpPr/>
          <p:nvPr/>
        </p:nvSpPr>
        <p:spPr>
          <a:xfrm>
            <a:off x="464429" y="99380"/>
            <a:ext cx="8229601" cy="28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Today’s Mobile Apps</a:t>
            </a:r>
          </a:p>
        </p:txBody>
      </p:sp>
      <p:grpSp>
        <p:nvGrpSpPr>
          <p:cNvPr id="187" name="Group 187"/>
          <p:cNvGrpSpPr/>
          <p:nvPr/>
        </p:nvGrpSpPr>
        <p:grpSpPr>
          <a:xfrm>
            <a:off x="3266718" y="2984038"/>
            <a:ext cx="549296" cy="390811"/>
            <a:chOff x="0" y="0"/>
            <a:chExt cx="549295" cy="390810"/>
          </a:xfrm>
        </p:grpSpPr>
        <p:sp>
          <p:nvSpPr>
            <p:cNvPr id="182" name="Shape 182"/>
            <p:cNvSpPr/>
            <p:nvPr/>
          </p:nvSpPr>
          <p:spPr>
            <a:xfrm>
              <a:off x="469297" y="-1"/>
              <a:ext cx="79999" cy="39081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351973" y="76950"/>
              <a:ext cx="79999" cy="31385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234648" y="146894"/>
              <a:ext cx="79999" cy="2439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117324" y="225863"/>
              <a:ext cx="79999" cy="16215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-1" y="304336"/>
              <a:ext cx="79999" cy="8368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193" name="Group 193"/>
          <p:cNvGrpSpPr/>
          <p:nvPr/>
        </p:nvGrpSpPr>
        <p:grpSpPr>
          <a:xfrm>
            <a:off x="3262237" y="2978067"/>
            <a:ext cx="553047" cy="393481"/>
            <a:chOff x="0" y="-1"/>
            <a:chExt cx="553046" cy="393480"/>
          </a:xfrm>
        </p:grpSpPr>
        <p:sp>
          <p:nvSpPr>
            <p:cNvPr id="188" name="Shape 188"/>
            <p:cNvSpPr/>
            <p:nvPr/>
          </p:nvSpPr>
          <p:spPr>
            <a:xfrm>
              <a:off x="472501" y="-2"/>
              <a:ext cx="80545" cy="393481"/>
            </a:xfrm>
            <a:prstGeom prst="rect">
              <a:avLst/>
            </a:prstGeom>
            <a:noFill/>
            <a:ln w="9525" cap="flat">
              <a:solidFill>
                <a:srgbClr val="FFFFFF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354376" y="77476"/>
              <a:ext cx="80545" cy="316002"/>
            </a:xfrm>
            <a:prstGeom prst="rect">
              <a:avLst/>
            </a:prstGeom>
            <a:noFill/>
            <a:ln w="9525" cap="flat">
              <a:solidFill>
                <a:srgbClr val="FFFFFF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236250" y="147897"/>
              <a:ext cx="80545" cy="245582"/>
            </a:xfrm>
            <a:prstGeom prst="rect">
              <a:avLst/>
            </a:prstGeom>
            <a:noFill/>
            <a:ln w="9525" cap="flat">
              <a:solidFill>
                <a:srgbClr val="FFFFFF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118125" y="227406"/>
              <a:ext cx="80545" cy="1632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-1" y="306415"/>
              <a:ext cx="80545" cy="8425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202" name="Group 202"/>
          <p:cNvGrpSpPr/>
          <p:nvPr/>
        </p:nvGrpSpPr>
        <p:grpSpPr>
          <a:xfrm>
            <a:off x="3512584" y="3151445"/>
            <a:ext cx="2136795" cy="1581896"/>
            <a:chOff x="0" y="0"/>
            <a:chExt cx="2136794" cy="1581895"/>
          </a:xfrm>
        </p:grpSpPr>
        <p:sp>
          <p:nvSpPr>
            <p:cNvPr id="194" name="Shape 194"/>
            <p:cNvSpPr/>
            <p:nvPr/>
          </p:nvSpPr>
          <p:spPr>
            <a:xfrm>
              <a:off x="0" y="1"/>
              <a:ext cx="2136794" cy="158189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1058051" y="660700"/>
              <a:ext cx="1017245" cy="525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/>
              <a:r>
                <a:t>Try again later.</a:t>
              </a:r>
            </a:p>
          </p:txBody>
        </p:sp>
        <p:grpSp>
          <p:nvGrpSpPr>
            <p:cNvPr id="198" name="Group 198"/>
            <p:cNvGrpSpPr/>
            <p:nvPr/>
          </p:nvGrpSpPr>
          <p:grpSpPr>
            <a:xfrm>
              <a:off x="0" y="0"/>
              <a:ext cx="2136795" cy="320865"/>
              <a:chOff x="0" y="0"/>
              <a:chExt cx="2136793" cy="320864"/>
            </a:xfrm>
          </p:grpSpPr>
          <p:sp>
            <p:nvSpPr>
              <p:cNvPr id="196" name="Shape 196"/>
              <p:cNvSpPr/>
              <p:nvPr/>
            </p:nvSpPr>
            <p:spPr>
              <a:xfrm>
                <a:off x="0" y="0"/>
                <a:ext cx="2136794" cy="320865"/>
              </a:xfrm>
              <a:prstGeom prst="rect">
                <a:avLst/>
              </a:prstGeom>
              <a:solidFill>
                <a:srgbClr val="D9D9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197" name="Shape 197"/>
              <p:cNvSpPr/>
              <p:nvPr/>
            </p:nvSpPr>
            <p:spPr>
              <a:xfrm>
                <a:off x="0" y="30820"/>
                <a:ext cx="2136794" cy="2592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lvl="0"/>
                <a:r>
                  <a:t>No Internet</a:t>
                </a:r>
              </a:p>
            </p:txBody>
          </p:sp>
        </p:grpSp>
        <p:sp>
          <p:nvSpPr>
            <p:cNvPr id="199" name="Shape 199"/>
            <p:cNvSpPr/>
            <p:nvPr/>
          </p:nvSpPr>
          <p:spPr>
            <a:xfrm>
              <a:off x="140611" y="608352"/>
              <a:ext cx="725588" cy="725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DE021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 flipV="1">
              <a:off x="372494" y="853135"/>
              <a:ext cx="263253" cy="263255"/>
            </a:xfrm>
            <a:prstGeom prst="line">
              <a:avLst/>
            </a:prstGeom>
            <a:noFill/>
            <a:ln w="76200" cap="rnd">
              <a:solidFill>
                <a:srgbClr val="FFFFFF"/>
              </a:solidFill>
              <a:prstDash val="solid"/>
              <a:bevel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372492" y="853135"/>
              <a:ext cx="263255" cy="263253"/>
            </a:xfrm>
            <a:prstGeom prst="line">
              <a:avLst/>
            </a:prstGeom>
            <a:noFill/>
            <a:ln w="76200" cap="rnd">
              <a:solidFill>
                <a:srgbClr val="FFFFFF"/>
              </a:solidFill>
              <a:prstDash val="solid"/>
              <a:bevel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</p:grpSp>
      <p:grpSp>
        <p:nvGrpSpPr>
          <p:cNvPr id="206" name="Group 206"/>
          <p:cNvGrpSpPr/>
          <p:nvPr/>
        </p:nvGrpSpPr>
        <p:grpSpPr>
          <a:xfrm>
            <a:off x="4121084" y="3624833"/>
            <a:ext cx="899055" cy="899055"/>
            <a:chOff x="-11" y="-11"/>
            <a:chExt cx="899054" cy="899054"/>
          </a:xfrm>
        </p:grpSpPr>
        <p:sp>
          <p:nvSpPr>
            <p:cNvPr id="203" name="Shape 203"/>
            <p:cNvSpPr/>
            <p:nvPr/>
          </p:nvSpPr>
          <p:spPr>
            <a:xfrm>
              <a:off x="-12" y="-12"/>
              <a:ext cx="899055" cy="899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8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A7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269367" y="482199"/>
              <a:ext cx="137269" cy="137269"/>
            </a:xfrm>
            <a:prstGeom prst="line">
              <a:avLst/>
            </a:prstGeom>
            <a:noFill/>
            <a:ln w="76200" cap="rnd">
              <a:solidFill>
                <a:srgbClr val="FFFFFF"/>
              </a:solidFill>
              <a:prstDash val="solid"/>
              <a:bevel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 flipV="1">
              <a:off x="406634" y="356217"/>
              <a:ext cx="263253" cy="263254"/>
            </a:xfrm>
            <a:prstGeom prst="line">
              <a:avLst/>
            </a:prstGeom>
            <a:noFill/>
            <a:ln w="76200" cap="rnd">
              <a:solidFill>
                <a:srgbClr val="FFFFFF"/>
              </a:solidFill>
              <a:prstDash val="solid"/>
              <a:bevel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</p:grpSp>
      <p:grpSp>
        <p:nvGrpSpPr>
          <p:cNvPr id="209" name="Group 209"/>
          <p:cNvGrpSpPr/>
          <p:nvPr/>
        </p:nvGrpSpPr>
        <p:grpSpPr>
          <a:xfrm>
            <a:off x="3954386" y="3464933"/>
            <a:ext cx="1232497" cy="1145429"/>
            <a:chOff x="0" y="0"/>
            <a:chExt cx="1232495" cy="1145428"/>
          </a:xfrm>
        </p:grpSpPr>
        <p:pic>
          <p:nvPicPr>
            <p:cNvPr id="207" name="image1.gif" descr="ActivitySpinner.gi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75692" y="0"/>
              <a:ext cx="899078" cy="8990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8" name="Shape 208"/>
            <p:cNvSpPr/>
            <p:nvPr/>
          </p:nvSpPr>
          <p:spPr>
            <a:xfrm>
              <a:off x="0" y="923475"/>
              <a:ext cx="1232496" cy="2219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>
                <a:defRPr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600">
                  <a:solidFill>
                    <a:srgbClr val="FFFFFF"/>
                  </a:solidFill>
                </a:rPr>
                <a:t>please wait…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7" presetClass="entr" presetSubtype="2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2" presetClass="entr" presetSubtype="2" fill="hold" grpId="3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10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10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3" dur="500" fill="hold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xit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1" dur="500" fill="hold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8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46" dur="500" fill="hold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5" presetClass="entr" presetSubtype="9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" presetClass="exit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xit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0" dur="500" fill="hold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3" animBg="1" advAuto="0"/>
      <p:bldP spid="160" grpId="10" animBg="1" advAuto="0"/>
      <p:bldP spid="174" grpId="1" animBg="1" advAuto="0"/>
      <p:bldP spid="179" grpId="2" animBg="1" advAuto="0"/>
      <p:bldP spid="187" grpId="4" animBg="1" advAuto="0"/>
      <p:bldP spid="187" grpId="7" animBg="1" advAuto="0"/>
      <p:bldP spid="193" grpId="5" animBg="1" advAuto="0"/>
      <p:bldP spid="193" grpId="13" animBg="1" advAuto="0"/>
      <p:bldP spid="202" grpId="11" animBg="1" advAuto="0"/>
      <p:bldP spid="206" grpId="6" animBg="1" advAuto="0"/>
      <p:bldP spid="206" grpId="9" animBg="1" advAuto="0"/>
      <p:bldP spid="209" grpId="8" animBg="1" advAuto="0"/>
      <p:bldP spid="209" grpId="12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/>
        </p:nvSpPr>
        <p:spPr>
          <a:xfrm>
            <a:off x="168069" y="4840683"/>
            <a:ext cx="28956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">
                <a:solidFill>
                  <a:srgbClr val="CCCCCC"/>
                </a:solidFill>
              </a:rPr>
              <a:t>©2014 Couchbase, Inc. </a:t>
            </a:r>
          </a:p>
        </p:txBody>
      </p:sp>
      <p:sp>
        <p:nvSpPr>
          <p:cNvPr id="212" name="Shape 212"/>
          <p:cNvSpPr>
            <a:spLocks noGrp="1"/>
          </p:cNvSpPr>
          <p:nvPr>
            <p:ph type="title"/>
          </p:nvPr>
        </p:nvSpPr>
        <p:spPr>
          <a:xfrm>
            <a:off x="467604" y="20005"/>
            <a:ext cx="8229601" cy="54743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pc="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How does this affect what people think about your app?</a:t>
            </a:r>
          </a:p>
        </p:txBody>
      </p:sp>
      <p:sp>
        <p:nvSpPr>
          <p:cNvPr id="213" name="Shape 213"/>
          <p:cNvSpPr>
            <a:spLocks noGrp="1"/>
          </p:cNvSpPr>
          <p:nvPr>
            <p:ph type="sldNum" sz="quarter" idx="2"/>
          </p:nvPr>
        </p:nvSpPr>
        <p:spPr>
          <a:xfrm>
            <a:off x="8229534" y="4640261"/>
            <a:ext cx="743956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800">
                <a:solidFill>
                  <a:srgbClr val="CCCCCC"/>
                </a:solidFill>
              </a:rPr>
              <a:t>22</a:t>
            </a:fld>
            <a:endParaRPr sz="800">
              <a:solidFill>
                <a:srgbClr val="CCCCCC"/>
              </a:solidFill>
            </a:endParaRPr>
          </a:p>
        </p:txBody>
      </p:sp>
      <p:grpSp>
        <p:nvGrpSpPr>
          <p:cNvPr id="219" name="Group 219"/>
          <p:cNvGrpSpPr/>
          <p:nvPr/>
        </p:nvGrpSpPr>
        <p:grpSpPr>
          <a:xfrm>
            <a:off x="2101523" y="1603340"/>
            <a:ext cx="4938949" cy="865873"/>
            <a:chOff x="22279" y="0"/>
            <a:chExt cx="4938948" cy="865871"/>
          </a:xfrm>
        </p:grpSpPr>
        <p:sp>
          <p:nvSpPr>
            <p:cNvPr id="214" name="Shape 214"/>
            <p:cNvSpPr/>
            <p:nvPr/>
          </p:nvSpPr>
          <p:spPr>
            <a:xfrm>
              <a:off x="22279" y="0"/>
              <a:ext cx="865871" cy="865872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DE021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1040548" y="0"/>
              <a:ext cx="865872" cy="865872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DE021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2058818" y="0"/>
              <a:ext cx="865871" cy="865872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noFill/>
            <a:ln w="28575" cap="flat">
              <a:solidFill>
                <a:srgbClr val="DE021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3077087" y="0"/>
              <a:ext cx="865871" cy="865872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noFill/>
            <a:ln w="28575" cap="flat">
              <a:solidFill>
                <a:srgbClr val="DE021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4095356" y="0"/>
              <a:ext cx="865873" cy="865872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noFill/>
            <a:ln w="28575" cap="flat">
              <a:solidFill>
                <a:srgbClr val="DE021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220" name="Shape 220"/>
          <p:cNvSpPr/>
          <p:nvPr/>
        </p:nvSpPr>
        <p:spPr>
          <a:xfrm>
            <a:off x="1270028" y="2887049"/>
            <a:ext cx="6629190" cy="801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333333"/>
                </a:solidFill>
              </a:rPr>
              <a:t>Doesn’t work a lot of the time and when it does it’s slow.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1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/>
        </p:nvSpPr>
        <p:spPr>
          <a:xfrm>
            <a:off x="168069" y="4840683"/>
            <a:ext cx="28956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">
                <a:solidFill>
                  <a:srgbClr val="CCCCCC"/>
                </a:solidFill>
              </a:rPr>
              <a:t>©2014 Couchbase, Inc. </a:t>
            </a:r>
          </a:p>
        </p:txBody>
      </p:sp>
      <p:sp>
        <p:nvSpPr>
          <p:cNvPr id="223" name="Shape 223"/>
          <p:cNvSpPr>
            <a:spLocks noGrp="1"/>
          </p:cNvSpPr>
          <p:nvPr>
            <p:ph type="body" idx="1"/>
          </p:nvPr>
        </p:nvSpPr>
        <p:spPr>
          <a:xfrm>
            <a:off x="465555" y="1063431"/>
            <a:ext cx="8229601" cy="353954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ctr">
              <a:spcBef>
                <a:spcPts val="1200"/>
              </a:spcBef>
              <a:defRPr sz="5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333333"/>
                </a:solidFill>
              </a:rPr>
              <a:t>Data location is the problem.</a:t>
            </a:r>
          </a:p>
        </p:txBody>
      </p:sp>
      <p:sp>
        <p:nvSpPr>
          <p:cNvPr id="224" name="Shape 224"/>
          <p:cNvSpPr>
            <a:spLocks noGrp="1"/>
          </p:cNvSpPr>
          <p:nvPr>
            <p:ph type="title"/>
          </p:nvPr>
        </p:nvSpPr>
        <p:spPr>
          <a:xfrm>
            <a:off x="467604" y="20005"/>
            <a:ext cx="8229601" cy="54743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pc="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The Problem</a:t>
            </a:r>
          </a:p>
        </p:txBody>
      </p:sp>
      <p:sp>
        <p:nvSpPr>
          <p:cNvPr id="225" name="Shape 225"/>
          <p:cNvSpPr>
            <a:spLocks noGrp="1"/>
          </p:cNvSpPr>
          <p:nvPr>
            <p:ph type="sldNum" sz="quarter" idx="2"/>
          </p:nvPr>
        </p:nvSpPr>
        <p:spPr>
          <a:xfrm>
            <a:off x="8229534" y="4640261"/>
            <a:ext cx="743956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800">
                <a:solidFill>
                  <a:srgbClr val="CCCCCC"/>
                </a:solidFill>
              </a:rPr>
              <a:t>23</a:t>
            </a:fld>
            <a:endParaRPr sz="800">
              <a:solidFill>
                <a:srgbClr val="CCCCCC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1" build="p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/>
        </p:nvSpPr>
        <p:spPr>
          <a:xfrm>
            <a:off x="168069" y="4840683"/>
            <a:ext cx="28956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">
                <a:solidFill>
                  <a:srgbClr val="CCCCCC"/>
                </a:solidFill>
              </a:rPr>
              <a:t>©2014 Couchbase, Inc. </a:t>
            </a:r>
          </a:p>
        </p:txBody>
      </p:sp>
      <p:sp>
        <p:nvSpPr>
          <p:cNvPr id="228" name="Shape 228"/>
          <p:cNvSpPr>
            <a:spLocks noGrp="1"/>
          </p:cNvSpPr>
          <p:nvPr>
            <p:ph type="title"/>
          </p:nvPr>
        </p:nvSpPr>
        <p:spPr>
          <a:xfrm>
            <a:off x="467604" y="20005"/>
            <a:ext cx="8229601" cy="54743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pc="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Data Location Options &amp; Effects</a:t>
            </a:r>
          </a:p>
        </p:txBody>
      </p:sp>
      <p:sp>
        <p:nvSpPr>
          <p:cNvPr id="229" name="Shape 229"/>
          <p:cNvSpPr>
            <a:spLocks noGrp="1"/>
          </p:cNvSpPr>
          <p:nvPr>
            <p:ph type="sldNum" sz="quarter" idx="2"/>
          </p:nvPr>
        </p:nvSpPr>
        <p:spPr>
          <a:xfrm>
            <a:off x="8229534" y="4640261"/>
            <a:ext cx="743956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800">
                <a:solidFill>
                  <a:srgbClr val="CCCCCC"/>
                </a:solidFill>
              </a:rPr>
              <a:t>24</a:t>
            </a:fld>
            <a:endParaRPr sz="800">
              <a:solidFill>
                <a:srgbClr val="CCCCCC"/>
              </a:solidFill>
            </a:endParaRPr>
          </a:p>
        </p:txBody>
      </p:sp>
      <p:graphicFrame>
        <p:nvGraphicFramePr>
          <p:cNvPr id="230" name="Table 230"/>
          <p:cNvGraphicFramePr/>
          <p:nvPr/>
        </p:nvGraphicFramePr>
        <p:xfrm>
          <a:off x="342920" y="1887650"/>
          <a:ext cx="8458160" cy="284329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91632"/>
                <a:gridCol w="1691632"/>
                <a:gridCol w="1691632"/>
                <a:gridCol w="1691632"/>
                <a:gridCol w="1691632"/>
              </a:tblGrid>
              <a:tr h="587059">
                <a:tc>
                  <a:txBody>
                    <a:bodyPr/>
                    <a:lstStyle/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rPr>
                        <a:t>Data</a:t>
                      </a:r>
                    </a:p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rPr>
                        <a:t>Location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C50B27"/>
                      </a:solidFill>
                      <a:round/>
                    </a:lnL>
                    <a:lnR>
                      <a:solidFill>
                        <a:srgbClr val="C50B27"/>
                      </a:solidFill>
                      <a:round/>
                    </a:lnR>
                    <a:lnT>
                      <a:solidFill>
                        <a:srgbClr val="C50B27"/>
                      </a:solidFill>
                      <a:round/>
                    </a:lnT>
                    <a:lnB>
                      <a:solidFill>
                        <a:srgbClr val="C50B27"/>
                      </a:solidFill>
                      <a:round/>
                    </a:lnB>
                    <a:solidFill>
                      <a:srgbClr val="C9092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rPr>
                        <a:t>Network</a:t>
                      </a:r>
                    </a:p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rPr>
                        <a:t>Requirement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C50B27"/>
                      </a:solidFill>
                      <a:round/>
                    </a:lnL>
                    <a:lnR>
                      <a:solidFill>
                        <a:srgbClr val="C50B27"/>
                      </a:solidFill>
                      <a:round/>
                    </a:lnR>
                    <a:lnT>
                      <a:solidFill>
                        <a:srgbClr val="C50B27"/>
                      </a:solidFill>
                      <a:round/>
                    </a:lnT>
                    <a:lnB>
                      <a:solidFill>
                        <a:srgbClr val="C50B27"/>
                      </a:solidFill>
                      <a:round/>
                    </a:lnB>
                    <a:solidFill>
                      <a:srgbClr val="C9092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rPr>
                        <a:t>Application Availability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C50B27"/>
                      </a:solidFill>
                      <a:round/>
                    </a:lnL>
                    <a:lnR>
                      <a:solidFill>
                        <a:srgbClr val="C50B27"/>
                      </a:solidFill>
                      <a:round/>
                    </a:lnR>
                    <a:lnT>
                      <a:solidFill>
                        <a:srgbClr val="C50B27"/>
                      </a:solidFill>
                      <a:round/>
                    </a:lnT>
                    <a:lnB>
                      <a:solidFill>
                        <a:srgbClr val="C50B27"/>
                      </a:solidFill>
                      <a:round/>
                    </a:lnB>
                    <a:solidFill>
                      <a:srgbClr val="C9092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rPr>
                        <a:t>Application</a:t>
                      </a:r>
                    </a:p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rPr>
                        <a:t>Responsiveness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C50B27"/>
                      </a:solidFill>
                      <a:round/>
                    </a:lnL>
                    <a:lnR>
                      <a:solidFill>
                        <a:srgbClr val="C50B27"/>
                      </a:solidFill>
                      <a:round/>
                    </a:lnR>
                    <a:lnT>
                      <a:solidFill>
                        <a:srgbClr val="C50B27"/>
                      </a:solidFill>
                      <a:round/>
                    </a:lnT>
                    <a:lnB>
                      <a:solidFill>
                        <a:srgbClr val="C50B27"/>
                      </a:solidFill>
                      <a:round/>
                    </a:lnB>
                    <a:solidFill>
                      <a:srgbClr val="C9092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rPr>
                        <a:t>Enabling</a:t>
                      </a:r>
                    </a:p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rPr>
                        <a:t>Technology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C50B27"/>
                      </a:solidFill>
                      <a:round/>
                    </a:lnL>
                    <a:lnR>
                      <a:solidFill>
                        <a:srgbClr val="C50B27"/>
                      </a:solidFill>
                      <a:round/>
                    </a:lnR>
                    <a:lnT>
                      <a:solidFill>
                        <a:srgbClr val="C50B27"/>
                      </a:solidFill>
                      <a:round/>
                    </a:lnT>
                    <a:lnB>
                      <a:solidFill>
                        <a:srgbClr val="C50B27"/>
                      </a:solidFill>
                      <a:round/>
                    </a:lnB>
                    <a:solidFill>
                      <a:srgbClr val="C90924"/>
                    </a:solidFill>
                  </a:tcPr>
                </a:tc>
              </a:tr>
              <a:tr h="752079">
                <a:tc>
                  <a:txBody>
                    <a:bodyPr/>
                    <a:lstStyle/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Remote</a:t>
                      </a:r>
                    </a:p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Only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C50B27"/>
                      </a:solidFill>
                      <a:prstDash val="sysDot"/>
                      <a:round/>
                    </a:lnL>
                    <a:lnR>
                      <a:solidFill>
                        <a:srgbClr val="C50B27"/>
                      </a:solidFill>
                      <a:prstDash val="sysDot"/>
                      <a:round/>
                    </a:lnR>
                    <a:lnT>
                      <a:solidFill>
                        <a:srgbClr val="C50B27"/>
                      </a:solidFill>
                      <a:round/>
                    </a:lnT>
                    <a:lnB>
                      <a:solidFill>
                        <a:srgbClr val="C50B27"/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Always</a:t>
                      </a:r>
                    </a:p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Connected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C50B27"/>
                      </a:solidFill>
                      <a:prstDash val="sysDot"/>
                      <a:round/>
                    </a:lnL>
                    <a:lnR>
                      <a:solidFill>
                        <a:srgbClr val="C50B27"/>
                      </a:solidFill>
                      <a:prstDash val="sysDot"/>
                      <a:round/>
                    </a:lnR>
                    <a:lnT>
                      <a:solidFill>
                        <a:srgbClr val="C50B27"/>
                      </a:solidFill>
                      <a:round/>
                    </a:lnT>
                    <a:lnB>
                      <a:solidFill>
                        <a:srgbClr val="C50B27"/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Sometimes</a:t>
                      </a:r>
                    </a:p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Available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C50B27"/>
                      </a:solidFill>
                      <a:prstDash val="sysDot"/>
                      <a:round/>
                    </a:lnL>
                    <a:lnR>
                      <a:solidFill>
                        <a:srgbClr val="C50B27"/>
                      </a:solidFill>
                      <a:prstDash val="sysDot"/>
                      <a:round/>
                    </a:lnR>
                    <a:lnT>
                      <a:solidFill>
                        <a:srgbClr val="C50B27"/>
                      </a:solidFill>
                      <a:round/>
                    </a:lnT>
                    <a:lnB>
                      <a:solidFill>
                        <a:srgbClr val="C50B27"/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Variable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C50B27"/>
                      </a:solidFill>
                      <a:prstDash val="sysDot"/>
                      <a:round/>
                    </a:lnL>
                    <a:lnR>
                      <a:solidFill>
                        <a:srgbClr val="C50B27"/>
                      </a:solidFill>
                      <a:prstDash val="sysDot"/>
                      <a:round/>
                    </a:lnR>
                    <a:lnT>
                      <a:solidFill>
                        <a:srgbClr val="C50B27"/>
                      </a:solidFill>
                      <a:round/>
                    </a:lnT>
                    <a:lnB>
                      <a:solidFill>
                        <a:srgbClr val="C50B27"/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REST Services (JSON)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C50B27"/>
                      </a:solidFill>
                      <a:prstDash val="sysDot"/>
                      <a:round/>
                    </a:lnL>
                    <a:lnR>
                      <a:solidFill>
                        <a:srgbClr val="C50B27"/>
                      </a:solidFill>
                      <a:prstDash val="sysDot"/>
                      <a:round/>
                    </a:lnR>
                    <a:lnT>
                      <a:solidFill>
                        <a:srgbClr val="C50B27"/>
                      </a:solidFill>
                      <a:round/>
                    </a:lnT>
                    <a:lnB>
                      <a:solidFill>
                        <a:srgbClr val="C50B27"/>
                      </a:solidFill>
                      <a:prstDash val="sysDot"/>
                      <a:round/>
                    </a:lnB>
                    <a:noFill/>
                  </a:tcPr>
                </a:tc>
              </a:tr>
              <a:tr h="752079">
                <a:tc>
                  <a:txBody>
                    <a:bodyPr/>
                    <a:lstStyle/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Local</a:t>
                      </a:r>
                    </a:p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Only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C50B27"/>
                      </a:solidFill>
                      <a:prstDash val="sysDot"/>
                      <a:round/>
                    </a:lnL>
                    <a:lnR>
                      <a:solidFill>
                        <a:srgbClr val="C50B27"/>
                      </a:solidFill>
                      <a:prstDash val="sysDot"/>
                      <a:round/>
                    </a:lnR>
                    <a:lnT>
                      <a:solidFill>
                        <a:srgbClr val="C50B27"/>
                      </a:solidFill>
                      <a:prstDash val="sysDot"/>
                      <a:round/>
                    </a:lnT>
                    <a:lnB>
                      <a:solidFill>
                        <a:srgbClr val="C50B27"/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Never</a:t>
                      </a:r>
                    </a:p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Connected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C50B27"/>
                      </a:solidFill>
                      <a:prstDash val="sysDot"/>
                      <a:round/>
                    </a:lnL>
                    <a:lnR>
                      <a:solidFill>
                        <a:srgbClr val="C50B27"/>
                      </a:solidFill>
                      <a:prstDash val="sysDot"/>
                      <a:round/>
                    </a:lnR>
                    <a:lnT>
                      <a:solidFill>
                        <a:srgbClr val="C50B27"/>
                      </a:solidFill>
                      <a:prstDash val="sysDot"/>
                      <a:round/>
                    </a:lnT>
                    <a:lnB>
                      <a:solidFill>
                        <a:srgbClr val="C50B27"/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Always</a:t>
                      </a:r>
                    </a:p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Available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C50B27"/>
                      </a:solidFill>
                      <a:prstDash val="sysDot"/>
                      <a:round/>
                    </a:lnL>
                    <a:lnR>
                      <a:solidFill>
                        <a:srgbClr val="C50B27"/>
                      </a:solidFill>
                      <a:prstDash val="sysDot"/>
                      <a:round/>
                    </a:lnR>
                    <a:lnT>
                      <a:solidFill>
                        <a:srgbClr val="C50B27"/>
                      </a:solidFill>
                      <a:prstDash val="sysDot"/>
                      <a:round/>
                    </a:lnT>
                    <a:lnB>
                      <a:solidFill>
                        <a:srgbClr val="C50B27"/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Always</a:t>
                      </a:r>
                    </a:p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Fast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C50B27"/>
                      </a:solidFill>
                      <a:prstDash val="sysDot"/>
                      <a:round/>
                    </a:lnL>
                    <a:lnR>
                      <a:solidFill>
                        <a:srgbClr val="C50B27"/>
                      </a:solidFill>
                      <a:prstDash val="sysDot"/>
                      <a:round/>
                    </a:lnR>
                    <a:lnT>
                      <a:solidFill>
                        <a:srgbClr val="C50B27"/>
                      </a:solidFill>
                      <a:prstDash val="sysDot"/>
                      <a:round/>
                    </a:lnT>
                    <a:lnB>
                      <a:solidFill>
                        <a:srgbClr val="C50B27"/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SQLite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C50B27"/>
                      </a:solidFill>
                      <a:prstDash val="sysDot"/>
                      <a:round/>
                    </a:lnL>
                    <a:lnR>
                      <a:solidFill>
                        <a:srgbClr val="C50B27"/>
                      </a:solidFill>
                      <a:prstDash val="sysDot"/>
                      <a:round/>
                    </a:lnR>
                    <a:lnT>
                      <a:solidFill>
                        <a:srgbClr val="C50B27"/>
                      </a:solidFill>
                      <a:prstDash val="sysDot"/>
                      <a:round/>
                    </a:lnT>
                    <a:lnB>
                      <a:solidFill>
                        <a:srgbClr val="C50B27"/>
                      </a:solidFill>
                      <a:prstDash val="sysDot"/>
                      <a:round/>
                    </a:lnB>
                    <a:noFill/>
                  </a:tcPr>
                </a:tc>
              </a:tr>
              <a:tr h="752079">
                <a:tc>
                  <a:txBody>
                    <a:bodyPr/>
                    <a:lstStyle/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Local</a:t>
                      </a:r>
                    </a:p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&amp; Remote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C50B27"/>
                      </a:solidFill>
                      <a:prstDash val="sysDot"/>
                      <a:round/>
                    </a:lnL>
                    <a:lnR>
                      <a:solidFill>
                        <a:srgbClr val="C50B27"/>
                      </a:solidFill>
                      <a:prstDash val="sysDot"/>
                      <a:round/>
                    </a:lnR>
                    <a:lnT>
                      <a:solidFill>
                        <a:srgbClr val="C50B27"/>
                      </a:solidFill>
                      <a:prstDash val="sysDot"/>
                      <a:round/>
                    </a:lnT>
                    <a:lnB>
                      <a:solidFill>
                        <a:srgbClr val="C50B27"/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Occasionally Connected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C50B27"/>
                      </a:solidFill>
                      <a:prstDash val="sysDot"/>
                      <a:round/>
                    </a:lnL>
                    <a:lnR>
                      <a:solidFill>
                        <a:srgbClr val="C50B27"/>
                      </a:solidFill>
                      <a:prstDash val="sysDot"/>
                      <a:round/>
                    </a:lnR>
                    <a:lnT>
                      <a:solidFill>
                        <a:srgbClr val="C50B27"/>
                      </a:solidFill>
                      <a:prstDash val="sysDot"/>
                      <a:round/>
                    </a:lnT>
                    <a:lnB>
                      <a:solidFill>
                        <a:srgbClr val="C50B27"/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Always</a:t>
                      </a:r>
                    </a:p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Available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C50B27"/>
                      </a:solidFill>
                      <a:prstDash val="sysDot"/>
                      <a:round/>
                    </a:lnL>
                    <a:lnR>
                      <a:solidFill>
                        <a:srgbClr val="C50B27"/>
                      </a:solidFill>
                      <a:prstDash val="sysDot"/>
                      <a:round/>
                    </a:lnR>
                    <a:lnT>
                      <a:solidFill>
                        <a:srgbClr val="C50B27"/>
                      </a:solidFill>
                      <a:prstDash val="sysDot"/>
                      <a:round/>
                    </a:lnT>
                    <a:lnB>
                      <a:solidFill>
                        <a:srgbClr val="C50B27"/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Always</a:t>
                      </a:r>
                    </a:p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Fast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C50B27"/>
                      </a:solidFill>
                      <a:prstDash val="sysDot"/>
                      <a:round/>
                    </a:lnL>
                    <a:lnR>
                      <a:solidFill>
                        <a:srgbClr val="C50B27"/>
                      </a:solidFill>
                      <a:prstDash val="sysDot"/>
                      <a:round/>
                    </a:lnR>
                    <a:lnT>
                      <a:solidFill>
                        <a:srgbClr val="C50B27"/>
                      </a:solidFill>
                      <a:prstDash val="sysDot"/>
                      <a:round/>
                    </a:lnT>
                    <a:lnB>
                      <a:solidFill>
                        <a:srgbClr val="C50B27"/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Sync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C50B27"/>
                      </a:solidFill>
                      <a:prstDash val="sysDot"/>
                      <a:round/>
                    </a:lnL>
                    <a:lnR>
                      <a:solidFill>
                        <a:srgbClr val="C50B27"/>
                      </a:solidFill>
                      <a:prstDash val="sysDot"/>
                      <a:round/>
                    </a:lnR>
                    <a:lnT>
                      <a:solidFill>
                        <a:srgbClr val="C50B27"/>
                      </a:solidFill>
                      <a:prstDash val="sysDot"/>
                      <a:round/>
                    </a:lnT>
                    <a:lnB>
                      <a:solidFill>
                        <a:srgbClr val="C50B27"/>
                      </a:solidFill>
                      <a:prstDash val="sysDot"/>
                      <a:round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31" name="Shape 231"/>
          <p:cNvSpPr/>
          <p:nvPr/>
        </p:nvSpPr>
        <p:spPr>
          <a:xfrm>
            <a:off x="916851" y="968933"/>
            <a:ext cx="515928" cy="669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80000"/>
              </a:lnSpc>
              <a:defRPr sz="4400" b="1">
                <a:solidFill>
                  <a:srgbClr val="C9092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400" b="1">
                <a:solidFill>
                  <a:srgbClr val="C90924"/>
                </a:solidFill>
              </a:rPr>
              <a:t>1</a:t>
            </a:r>
          </a:p>
        </p:txBody>
      </p:sp>
      <p:sp>
        <p:nvSpPr>
          <p:cNvPr id="232" name="Shape 232"/>
          <p:cNvSpPr/>
          <p:nvPr/>
        </p:nvSpPr>
        <p:spPr>
          <a:xfrm>
            <a:off x="2624270" y="972723"/>
            <a:ext cx="515927" cy="669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80000"/>
              </a:lnSpc>
              <a:defRPr sz="4400" b="1">
                <a:solidFill>
                  <a:srgbClr val="C9092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400" b="1">
                <a:solidFill>
                  <a:srgbClr val="C90924"/>
                </a:solidFill>
              </a:rPr>
              <a:t>2</a:t>
            </a:r>
          </a:p>
        </p:txBody>
      </p:sp>
      <p:sp>
        <p:nvSpPr>
          <p:cNvPr id="233" name="Shape 233"/>
          <p:cNvSpPr/>
          <p:nvPr/>
        </p:nvSpPr>
        <p:spPr>
          <a:xfrm>
            <a:off x="4304667" y="963004"/>
            <a:ext cx="515927" cy="669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80000"/>
              </a:lnSpc>
              <a:defRPr sz="4400" b="1">
                <a:solidFill>
                  <a:srgbClr val="C9092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400" b="1">
                <a:solidFill>
                  <a:srgbClr val="C90924"/>
                </a:solidFill>
              </a:rPr>
              <a:t>3</a:t>
            </a:r>
          </a:p>
        </p:txBody>
      </p:sp>
      <p:sp>
        <p:nvSpPr>
          <p:cNvPr id="234" name="Shape 234"/>
          <p:cNvSpPr/>
          <p:nvPr/>
        </p:nvSpPr>
        <p:spPr>
          <a:xfrm>
            <a:off x="5980112" y="963004"/>
            <a:ext cx="515927" cy="669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80000"/>
              </a:lnSpc>
              <a:defRPr sz="4400" b="1">
                <a:solidFill>
                  <a:srgbClr val="C9092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400" b="1">
                <a:solidFill>
                  <a:srgbClr val="C90924"/>
                </a:solidFill>
              </a:rPr>
              <a:t>4</a:t>
            </a:r>
          </a:p>
        </p:txBody>
      </p:sp>
      <p:sp>
        <p:nvSpPr>
          <p:cNvPr id="235" name="Shape 235"/>
          <p:cNvSpPr/>
          <p:nvPr/>
        </p:nvSpPr>
        <p:spPr>
          <a:xfrm>
            <a:off x="7673719" y="967455"/>
            <a:ext cx="515927" cy="669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80000"/>
              </a:lnSpc>
              <a:defRPr sz="4400" b="1">
                <a:solidFill>
                  <a:srgbClr val="C9092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400" b="1">
                <a:solidFill>
                  <a:srgbClr val="C90924"/>
                </a:solidFill>
              </a:rPr>
              <a:t>5</a:t>
            </a:r>
          </a:p>
        </p:txBody>
      </p:sp>
      <p:grpSp>
        <p:nvGrpSpPr>
          <p:cNvPr id="238" name="Group 238"/>
          <p:cNvGrpSpPr/>
          <p:nvPr/>
        </p:nvGrpSpPr>
        <p:grpSpPr>
          <a:xfrm>
            <a:off x="-6549292" y="793504"/>
            <a:ext cx="15481593" cy="3991633"/>
            <a:chOff x="0" y="0"/>
            <a:chExt cx="15481592" cy="3991632"/>
          </a:xfrm>
        </p:grpSpPr>
        <p:sp>
          <p:nvSpPr>
            <p:cNvPr id="236" name="Shape 236"/>
            <p:cNvSpPr/>
            <p:nvPr/>
          </p:nvSpPr>
          <p:spPr>
            <a:xfrm>
              <a:off x="8589299" y="16687"/>
              <a:ext cx="6892294" cy="3974946"/>
            </a:xfrm>
            <a:prstGeom prst="rect">
              <a:avLst/>
            </a:prstGeom>
            <a:solidFill>
              <a:srgbClr val="FFFFFF">
                <a:alpha val="9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80000"/>
                </a:lnSpc>
                <a:defRPr sz="140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defRPr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-1" y="0"/>
              <a:ext cx="6892294" cy="3974944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80000"/>
                </a:lnSpc>
                <a:defRPr sz="140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defRPr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/>
        </p:nvSpPr>
        <p:spPr>
          <a:xfrm>
            <a:off x="168069" y="4840683"/>
            <a:ext cx="28956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">
                <a:solidFill>
                  <a:srgbClr val="CCCCCC"/>
                </a:solidFill>
              </a:rPr>
              <a:t>©2014 Couchbase, Inc. </a:t>
            </a:r>
          </a:p>
        </p:txBody>
      </p:sp>
      <p:sp>
        <p:nvSpPr>
          <p:cNvPr id="241" name="Shape 241"/>
          <p:cNvSpPr>
            <a:spLocks noGrp="1"/>
          </p:cNvSpPr>
          <p:nvPr>
            <p:ph type="title"/>
          </p:nvPr>
        </p:nvSpPr>
        <p:spPr>
          <a:xfrm>
            <a:off x="467604" y="20005"/>
            <a:ext cx="8229601" cy="54743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pc="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Data Location Options &amp; Effects</a:t>
            </a:r>
          </a:p>
        </p:txBody>
      </p:sp>
      <p:sp>
        <p:nvSpPr>
          <p:cNvPr id="242" name="Shape 242"/>
          <p:cNvSpPr>
            <a:spLocks noGrp="1"/>
          </p:cNvSpPr>
          <p:nvPr>
            <p:ph type="sldNum" sz="quarter" idx="2"/>
          </p:nvPr>
        </p:nvSpPr>
        <p:spPr>
          <a:xfrm>
            <a:off x="8229534" y="4640261"/>
            <a:ext cx="743956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800">
                <a:solidFill>
                  <a:srgbClr val="CCCCCC"/>
                </a:solidFill>
              </a:rPr>
              <a:t>25</a:t>
            </a:fld>
            <a:endParaRPr sz="800">
              <a:solidFill>
                <a:srgbClr val="CCCCCC"/>
              </a:solidFill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3732245" y="3234732"/>
            <a:ext cx="3363868" cy="149621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aphicFrame>
        <p:nvGraphicFramePr>
          <p:cNvPr id="244" name="Table 244"/>
          <p:cNvGraphicFramePr/>
          <p:nvPr/>
        </p:nvGraphicFramePr>
        <p:xfrm>
          <a:off x="342920" y="1887650"/>
          <a:ext cx="8458160" cy="284329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91632"/>
                <a:gridCol w="1691632"/>
                <a:gridCol w="1691632"/>
                <a:gridCol w="1691632"/>
                <a:gridCol w="1691632"/>
              </a:tblGrid>
              <a:tr h="587059">
                <a:tc>
                  <a:txBody>
                    <a:bodyPr/>
                    <a:lstStyle/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rPr>
                        <a:t>Data</a:t>
                      </a:r>
                    </a:p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rPr>
                        <a:t>Location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C50B27"/>
                      </a:solidFill>
                      <a:round/>
                    </a:lnL>
                    <a:lnR>
                      <a:solidFill>
                        <a:srgbClr val="C50B27"/>
                      </a:solidFill>
                      <a:round/>
                    </a:lnR>
                    <a:lnT>
                      <a:solidFill>
                        <a:srgbClr val="C50B27"/>
                      </a:solidFill>
                      <a:round/>
                    </a:lnT>
                    <a:lnB>
                      <a:solidFill>
                        <a:srgbClr val="C50B27"/>
                      </a:solidFill>
                      <a:round/>
                    </a:lnB>
                    <a:solidFill>
                      <a:srgbClr val="C9092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rPr>
                        <a:t>Network</a:t>
                      </a:r>
                    </a:p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rPr>
                        <a:t>Requirement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C50B27"/>
                      </a:solidFill>
                      <a:round/>
                    </a:lnL>
                    <a:lnR>
                      <a:solidFill>
                        <a:srgbClr val="C50B27"/>
                      </a:solidFill>
                      <a:round/>
                    </a:lnR>
                    <a:lnT>
                      <a:solidFill>
                        <a:srgbClr val="C50B27"/>
                      </a:solidFill>
                      <a:round/>
                    </a:lnT>
                    <a:lnB>
                      <a:solidFill>
                        <a:srgbClr val="C50B27"/>
                      </a:solidFill>
                      <a:round/>
                    </a:lnB>
                    <a:solidFill>
                      <a:srgbClr val="C9092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rPr>
                        <a:t>Application Availability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C50B27"/>
                      </a:solidFill>
                      <a:round/>
                    </a:lnL>
                    <a:lnR>
                      <a:solidFill>
                        <a:srgbClr val="C50B27"/>
                      </a:solidFill>
                      <a:round/>
                    </a:lnR>
                    <a:lnT>
                      <a:solidFill>
                        <a:srgbClr val="C50B27"/>
                      </a:solidFill>
                      <a:round/>
                    </a:lnT>
                    <a:lnB>
                      <a:solidFill>
                        <a:srgbClr val="C50B27"/>
                      </a:solidFill>
                      <a:round/>
                    </a:lnB>
                    <a:solidFill>
                      <a:srgbClr val="C9092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rPr>
                        <a:t>Application</a:t>
                      </a:r>
                    </a:p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rPr>
                        <a:t>Responsiveness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C50B27"/>
                      </a:solidFill>
                      <a:round/>
                    </a:lnL>
                    <a:lnR>
                      <a:solidFill>
                        <a:srgbClr val="C50B27"/>
                      </a:solidFill>
                      <a:round/>
                    </a:lnR>
                    <a:lnT>
                      <a:solidFill>
                        <a:srgbClr val="C50B27"/>
                      </a:solidFill>
                      <a:round/>
                    </a:lnT>
                    <a:lnB>
                      <a:solidFill>
                        <a:srgbClr val="C50B27"/>
                      </a:solidFill>
                      <a:round/>
                    </a:lnB>
                    <a:solidFill>
                      <a:srgbClr val="C9092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rPr>
                        <a:t>Enabling</a:t>
                      </a:r>
                    </a:p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rPr>
                        <a:t>Technology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C50B27"/>
                      </a:solidFill>
                      <a:round/>
                    </a:lnL>
                    <a:lnR>
                      <a:solidFill>
                        <a:srgbClr val="C50B27"/>
                      </a:solidFill>
                      <a:round/>
                    </a:lnR>
                    <a:lnT>
                      <a:solidFill>
                        <a:srgbClr val="C50B27"/>
                      </a:solidFill>
                      <a:round/>
                    </a:lnT>
                    <a:lnB>
                      <a:solidFill>
                        <a:srgbClr val="C50B27"/>
                      </a:solidFill>
                      <a:round/>
                    </a:lnB>
                    <a:solidFill>
                      <a:srgbClr val="C90924"/>
                    </a:solidFill>
                  </a:tcPr>
                </a:tc>
              </a:tr>
              <a:tr h="752079">
                <a:tc>
                  <a:txBody>
                    <a:bodyPr/>
                    <a:lstStyle/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Remote</a:t>
                      </a:r>
                    </a:p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Only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C50B27"/>
                      </a:solidFill>
                      <a:prstDash val="sysDot"/>
                      <a:round/>
                    </a:lnL>
                    <a:lnR>
                      <a:solidFill>
                        <a:srgbClr val="C50B27"/>
                      </a:solidFill>
                      <a:prstDash val="sysDot"/>
                      <a:round/>
                    </a:lnR>
                    <a:lnT>
                      <a:solidFill>
                        <a:srgbClr val="C50B27"/>
                      </a:solidFill>
                      <a:round/>
                    </a:lnT>
                    <a:lnB>
                      <a:solidFill>
                        <a:srgbClr val="C50B27"/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Always</a:t>
                      </a:r>
                    </a:p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Connected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C50B27"/>
                      </a:solidFill>
                      <a:prstDash val="sysDot"/>
                      <a:round/>
                    </a:lnL>
                    <a:lnR>
                      <a:solidFill>
                        <a:srgbClr val="C50B27"/>
                      </a:solidFill>
                      <a:prstDash val="sysDot"/>
                      <a:round/>
                    </a:lnR>
                    <a:lnT>
                      <a:solidFill>
                        <a:srgbClr val="C50B27"/>
                      </a:solidFill>
                      <a:round/>
                    </a:lnT>
                    <a:lnB>
                      <a:solidFill>
                        <a:srgbClr val="C50B27"/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Sometimes</a:t>
                      </a:r>
                    </a:p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Available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C50B27"/>
                      </a:solidFill>
                      <a:prstDash val="sysDot"/>
                      <a:round/>
                    </a:lnL>
                    <a:lnR>
                      <a:solidFill>
                        <a:srgbClr val="C50B27"/>
                      </a:solidFill>
                      <a:prstDash val="sysDot"/>
                      <a:round/>
                    </a:lnR>
                    <a:lnT>
                      <a:solidFill>
                        <a:srgbClr val="C50B27"/>
                      </a:solidFill>
                      <a:round/>
                    </a:lnT>
                    <a:lnB>
                      <a:solidFill>
                        <a:srgbClr val="C50B27"/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Variable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C50B27"/>
                      </a:solidFill>
                      <a:prstDash val="sysDot"/>
                      <a:round/>
                    </a:lnL>
                    <a:lnR>
                      <a:solidFill>
                        <a:srgbClr val="C50B27"/>
                      </a:solidFill>
                      <a:prstDash val="sysDot"/>
                      <a:round/>
                    </a:lnR>
                    <a:lnT>
                      <a:solidFill>
                        <a:srgbClr val="C50B27"/>
                      </a:solidFill>
                      <a:round/>
                    </a:lnT>
                    <a:lnB>
                      <a:solidFill>
                        <a:srgbClr val="C50B27"/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REST Services (JSON)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C50B27"/>
                      </a:solidFill>
                      <a:prstDash val="sysDot"/>
                      <a:round/>
                    </a:lnL>
                    <a:lnR>
                      <a:solidFill>
                        <a:srgbClr val="C50B27"/>
                      </a:solidFill>
                      <a:prstDash val="sysDot"/>
                      <a:round/>
                    </a:lnR>
                    <a:lnT>
                      <a:solidFill>
                        <a:srgbClr val="C50B27"/>
                      </a:solidFill>
                      <a:round/>
                    </a:lnT>
                    <a:lnB>
                      <a:solidFill>
                        <a:srgbClr val="C50B27"/>
                      </a:solidFill>
                      <a:prstDash val="sysDot"/>
                      <a:round/>
                    </a:lnB>
                    <a:noFill/>
                  </a:tcPr>
                </a:tc>
              </a:tr>
              <a:tr h="752079">
                <a:tc>
                  <a:txBody>
                    <a:bodyPr/>
                    <a:lstStyle/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Local</a:t>
                      </a:r>
                    </a:p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Only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C50B27"/>
                      </a:solidFill>
                      <a:prstDash val="sysDot"/>
                      <a:round/>
                    </a:lnL>
                    <a:lnR>
                      <a:solidFill>
                        <a:srgbClr val="C50B27"/>
                      </a:solidFill>
                      <a:prstDash val="sysDot"/>
                      <a:round/>
                    </a:lnR>
                    <a:lnT>
                      <a:solidFill>
                        <a:srgbClr val="C50B27"/>
                      </a:solidFill>
                      <a:prstDash val="sysDot"/>
                      <a:round/>
                    </a:lnT>
                    <a:lnB>
                      <a:solidFill>
                        <a:srgbClr val="C50B27"/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Never</a:t>
                      </a:r>
                    </a:p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Connected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C50B27"/>
                      </a:solidFill>
                      <a:prstDash val="sysDot"/>
                      <a:round/>
                    </a:lnL>
                    <a:lnR>
                      <a:solidFill>
                        <a:srgbClr val="C50B27"/>
                      </a:solidFill>
                      <a:prstDash val="sysDot"/>
                      <a:round/>
                    </a:lnR>
                    <a:lnT>
                      <a:solidFill>
                        <a:srgbClr val="C50B27"/>
                      </a:solidFill>
                      <a:prstDash val="sysDot"/>
                      <a:round/>
                    </a:lnT>
                    <a:lnB>
                      <a:solidFill>
                        <a:srgbClr val="C50B27"/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Always</a:t>
                      </a:r>
                    </a:p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Available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C50B27"/>
                      </a:solidFill>
                      <a:prstDash val="sysDot"/>
                      <a:round/>
                    </a:lnL>
                    <a:lnR>
                      <a:solidFill>
                        <a:srgbClr val="C50B27"/>
                      </a:solidFill>
                      <a:prstDash val="sysDot"/>
                      <a:round/>
                    </a:lnR>
                    <a:lnT>
                      <a:solidFill>
                        <a:srgbClr val="C50B27"/>
                      </a:solidFill>
                      <a:prstDash val="sysDot"/>
                      <a:round/>
                    </a:lnT>
                    <a:lnB>
                      <a:solidFill>
                        <a:srgbClr val="C50B27"/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Always</a:t>
                      </a:r>
                    </a:p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Fast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C50B27"/>
                      </a:solidFill>
                      <a:prstDash val="sysDot"/>
                      <a:round/>
                    </a:lnL>
                    <a:lnR>
                      <a:solidFill>
                        <a:srgbClr val="C50B27"/>
                      </a:solidFill>
                      <a:prstDash val="sysDot"/>
                      <a:round/>
                    </a:lnR>
                    <a:lnT>
                      <a:solidFill>
                        <a:srgbClr val="C50B27"/>
                      </a:solidFill>
                      <a:prstDash val="sysDot"/>
                      <a:round/>
                    </a:lnT>
                    <a:lnB>
                      <a:solidFill>
                        <a:srgbClr val="C50B27"/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SQLite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C50B27"/>
                      </a:solidFill>
                      <a:prstDash val="sysDot"/>
                      <a:round/>
                    </a:lnL>
                    <a:lnR>
                      <a:solidFill>
                        <a:srgbClr val="C50B27"/>
                      </a:solidFill>
                      <a:prstDash val="sysDot"/>
                      <a:round/>
                    </a:lnR>
                    <a:lnT>
                      <a:solidFill>
                        <a:srgbClr val="C50B27"/>
                      </a:solidFill>
                      <a:prstDash val="sysDot"/>
                      <a:round/>
                    </a:lnT>
                    <a:lnB>
                      <a:solidFill>
                        <a:srgbClr val="C50B27"/>
                      </a:solidFill>
                      <a:prstDash val="sysDot"/>
                      <a:round/>
                    </a:lnB>
                    <a:noFill/>
                  </a:tcPr>
                </a:tc>
              </a:tr>
              <a:tr h="752079">
                <a:tc>
                  <a:txBody>
                    <a:bodyPr/>
                    <a:lstStyle/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Local</a:t>
                      </a:r>
                    </a:p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&amp; Remote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C50B27"/>
                      </a:solidFill>
                      <a:prstDash val="sysDot"/>
                      <a:round/>
                    </a:lnL>
                    <a:lnR>
                      <a:solidFill>
                        <a:srgbClr val="C50B27"/>
                      </a:solidFill>
                      <a:prstDash val="sysDot"/>
                      <a:round/>
                    </a:lnR>
                    <a:lnT>
                      <a:solidFill>
                        <a:srgbClr val="C50B27"/>
                      </a:solidFill>
                      <a:prstDash val="sysDot"/>
                      <a:round/>
                    </a:lnT>
                    <a:lnB>
                      <a:solidFill>
                        <a:srgbClr val="C50B27"/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Occasionally Connected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C50B27"/>
                      </a:solidFill>
                      <a:prstDash val="sysDot"/>
                      <a:round/>
                    </a:lnL>
                    <a:lnR>
                      <a:solidFill>
                        <a:srgbClr val="C50B27"/>
                      </a:solidFill>
                      <a:prstDash val="sysDot"/>
                      <a:round/>
                    </a:lnR>
                    <a:lnT>
                      <a:solidFill>
                        <a:srgbClr val="C50B27"/>
                      </a:solidFill>
                      <a:prstDash val="sysDot"/>
                      <a:round/>
                    </a:lnT>
                    <a:lnB>
                      <a:solidFill>
                        <a:srgbClr val="C50B27"/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Always</a:t>
                      </a:r>
                    </a:p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Available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C50B27"/>
                      </a:solidFill>
                      <a:prstDash val="sysDot"/>
                      <a:round/>
                    </a:lnL>
                    <a:lnR>
                      <a:solidFill>
                        <a:srgbClr val="C50B27"/>
                      </a:solidFill>
                      <a:prstDash val="sysDot"/>
                      <a:round/>
                    </a:lnR>
                    <a:lnT>
                      <a:solidFill>
                        <a:srgbClr val="C50B27"/>
                      </a:solidFill>
                      <a:prstDash val="sysDot"/>
                      <a:round/>
                    </a:lnT>
                    <a:lnB>
                      <a:solidFill>
                        <a:srgbClr val="C50B27"/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Always</a:t>
                      </a:r>
                    </a:p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Fast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C50B27"/>
                      </a:solidFill>
                      <a:prstDash val="sysDot"/>
                      <a:round/>
                    </a:lnL>
                    <a:lnR>
                      <a:solidFill>
                        <a:srgbClr val="C50B27"/>
                      </a:solidFill>
                      <a:prstDash val="sysDot"/>
                      <a:round/>
                    </a:lnR>
                    <a:lnT>
                      <a:solidFill>
                        <a:srgbClr val="C50B27"/>
                      </a:solidFill>
                      <a:prstDash val="sysDot"/>
                      <a:round/>
                    </a:lnT>
                    <a:lnB>
                      <a:solidFill>
                        <a:srgbClr val="C50B27"/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Sync</a:t>
                      </a:r>
                    </a:p>
                  </a:txBody>
                  <a:tcPr marL="45720" marR="45720" anchor="ctr" horzOverflow="overflow">
                    <a:lnL>
                      <a:solidFill>
                        <a:srgbClr val="C50B27"/>
                      </a:solidFill>
                      <a:prstDash val="sysDot"/>
                      <a:round/>
                    </a:lnL>
                    <a:lnR>
                      <a:solidFill>
                        <a:srgbClr val="C50B27"/>
                      </a:solidFill>
                      <a:prstDash val="sysDot"/>
                      <a:round/>
                    </a:lnR>
                    <a:lnT>
                      <a:solidFill>
                        <a:srgbClr val="C50B27"/>
                      </a:solidFill>
                      <a:prstDash val="sysDot"/>
                      <a:round/>
                    </a:lnT>
                    <a:lnB>
                      <a:solidFill>
                        <a:srgbClr val="C50B27"/>
                      </a:solidFill>
                      <a:prstDash val="sysDot"/>
                      <a:round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45" name="Shape 245"/>
          <p:cNvSpPr/>
          <p:nvPr/>
        </p:nvSpPr>
        <p:spPr>
          <a:xfrm>
            <a:off x="916851" y="968933"/>
            <a:ext cx="515928" cy="669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80000"/>
              </a:lnSpc>
              <a:defRPr sz="4400" b="1">
                <a:solidFill>
                  <a:srgbClr val="C9092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400" b="1">
                <a:solidFill>
                  <a:srgbClr val="C90924"/>
                </a:solidFill>
              </a:rPr>
              <a:t>1</a:t>
            </a:r>
          </a:p>
        </p:txBody>
      </p:sp>
      <p:sp>
        <p:nvSpPr>
          <p:cNvPr id="246" name="Shape 246"/>
          <p:cNvSpPr/>
          <p:nvPr/>
        </p:nvSpPr>
        <p:spPr>
          <a:xfrm>
            <a:off x="2624270" y="972723"/>
            <a:ext cx="515927" cy="669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80000"/>
              </a:lnSpc>
              <a:defRPr sz="4400" b="1">
                <a:solidFill>
                  <a:srgbClr val="C9092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400" b="1">
                <a:solidFill>
                  <a:srgbClr val="C90924"/>
                </a:solidFill>
              </a:rPr>
              <a:t>2</a:t>
            </a:r>
          </a:p>
        </p:txBody>
      </p:sp>
      <p:sp>
        <p:nvSpPr>
          <p:cNvPr id="247" name="Shape 247"/>
          <p:cNvSpPr/>
          <p:nvPr/>
        </p:nvSpPr>
        <p:spPr>
          <a:xfrm>
            <a:off x="4304667" y="963004"/>
            <a:ext cx="515927" cy="669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80000"/>
              </a:lnSpc>
              <a:defRPr sz="4400" b="1">
                <a:solidFill>
                  <a:srgbClr val="C9092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400" b="1">
                <a:solidFill>
                  <a:srgbClr val="C90924"/>
                </a:solidFill>
              </a:rPr>
              <a:t>3</a:t>
            </a:r>
          </a:p>
        </p:txBody>
      </p:sp>
      <p:sp>
        <p:nvSpPr>
          <p:cNvPr id="248" name="Shape 248"/>
          <p:cNvSpPr/>
          <p:nvPr/>
        </p:nvSpPr>
        <p:spPr>
          <a:xfrm>
            <a:off x="5980112" y="963004"/>
            <a:ext cx="515927" cy="669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80000"/>
              </a:lnSpc>
              <a:defRPr sz="4400" b="1">
                <a:solidFill>
                  <a:srgbClr val="C9092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400" b="1">
                <a:solidFill>
                  <a:srgbClr val="C90924"/>
                </a:solidFill>
              </a:rPr>
              <a:t>4</a:t>
            </a:r>
          </a:p>
        </p:txBody>
      </p:sp>
      <p:sp>
        <p:nvSpPr>
          <p:cNvPr id="249" name="Shape 249"/>
          <p:cNvSpPr/>
          <p:nvPr/>
        </p:nvSpPr>
        <p:spPr>
          <a:xfrm>
            <a:off x="7673719" y="967455"/>
            <a:ext cx="515927" cy="669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80000"/>
              </a:lnSpc>
              <a:defRPr sz="4400" b="1">
                <a:solidFill>
                  <a:srgbClr val="C9092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400" b="1">
                <a:solidFill>
                  <a:srgbClr val="C90924"/>
                </a:solidFill>
              </a:rPr>
              <a:t>5</a:t>
            </a:r>
          </a:p>
        </p:txBody>
      </p:sp>
      <p:sp>
        <p:nvSpPr>
          <p:cNvPr id="250" name="Shape 250"/>
          <p:cNvSpPr/>
          <p:nvPr/>
        </p:nvSpPr>
        <p:spPr>
          <a:xfrm>
            <a:off x="80422" y="3902914"/>
            <a:ext cx="8982700" cy="929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76200">
            <a:solidFill>
              <a:srgbClr val="00A700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1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/>
        </p:nvSpPr>
        <p:spPr>
          <a:xfrm>
            <a:off x="168069" y="4840683"/>
            <a:ext cx="28956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">
                <a:solidFill>
                  <a:srgbClr val="CCCCCC"/>
                </a:solidFill>
              </a:rPr>
              <a:t>©2014 Couchbase, Inc. </a:t>
            </a:r>
          </a:p>
        </p:txBody>
      </p:sp>
      <p:grpSp>
        <p:nvGrpSpPr>
          <p:cNvPr id="258" name="Group 258"/>
          <p:cNvGrpSpPr/>
          <p:nvPr/>
        </p:nvGrpSpPr>
        <p:grpSpPr>
          <a:xfrm>
            <a:off x="5834048" y="1810554"/>
            <a:ext cx="2288015" cy="2298227"/>
            <a:chOff x="0" y="0"/>
            <a:chExt cx="2288014" cy="2298225"/>
          </a:xfrm>
        </p:grpSpPr>
        <p:sp>
          <p:nvSpPr>
            <p:cNvPr id="253" name="Shape 253"/>
            <p:cNvSpPr/>
            <p:nvPr/>
          </p:nvSpPr>
          <p:spPr>
            <a:xfrm>
              <a:off x="449176" y="1397899"/>
              <a:ext cx="448218" cy="900327"/>
            </a:xfrm>
            <a:prstGeom prst="rect">
              <a:avLst/>
            </a:prstGeom>
            <a:solidFill>
              <a:srgbClr val="00A7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-1" y="1563774"/>
              <a:ext cx="461389" cy="117761"/>
            </a:xfrm>
            <a:prstGeom prst="rect">
              <a:avLst/>
            </a:prstGeom>
            <a:solidFill>
              <a:srgbClr val="00A7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-1" y="2014079"/>
              <a:ext cx="461389" cy="117761"/>
            </a:xfrm>
            <a:prstGeom prst="rect">
              <a:avLst/>
            </a:prstGeom>
            <a:solidFill>
              <a:srgbClr val="00A7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449163" y="1397887"/>
              <a:ext cx="900306" cy="900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8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A7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 rot="10800000" flipH="1">
              <a:off x="1337288" y="-1"/>
              <a:ext cx="950727" cy="1860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0800" y="0"/>
                    <a:pt x="21600" y="10800"/>
                    <a:pt x="21600" y="21600"/>
                  </a:cubicBezTo>
                </a:path>
              </a:pathLst>
            </a:custGeom>
            <a:noFill/>
            <a:ln w="76200" cap="flat">
              <a:solidFill>
                <a:srgbClr val="00A700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284" name="Group 284"/>
          <p:cNvGrpSpPr/>
          <p:nvPr/>
        </p:nvGrpSpPr>
        <p:grpSpPr>
          <a:xfrm>
            <a:off x="2939951" y="1959474"/>
            <a:ext cx="3246689" cy="7014278"/>
            <a:chOff x="0" y="0"/>
            <a:chExt cx="3246688" cy="7014277"/>
          </a:xfrm>
        </p:grpSpPr>
        <p:sp>
          <p:nvSpPr>
            <p:cNvPr id="259" name="Shape 259"/>
            <p:cNvSpPr/>
            <p:nvPr/>
          </p:nvSpPr>
          <p:spPr>
            <a:xfrm>
              <a:off x="27043" y="32386"/>
              <a:ext cx="3219645" cy="6981891"/>
            </a:xfrm>
            <a:prstGeom prst="roundRect">
              <a:avLst>
                <a:gd name="adj" fmla="val 14915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80000"/>
                </a:lnSpc>
                <a:defRPr sz="140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defRPr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195048" y="896433"/>
              <a:ext cx="2873872" cy="519942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80000"/>
                </a:lnSpc>
                <a:defRPr sz="140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defRPr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1365579" y="6293417"/>
              <a:ext cx="545064" cy="545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8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BFBFBF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80000"/>
                </a:lnSpc>
                <a:defRPr sz="140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defRPr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2165144" y="-1"/>
              <a:ext cx="525696" cy="40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420" y="0"/>
                  </a:lnTo>
                  <a:lnTo>
                    <a:pt x="2118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 rot="16200000">
              <a:off x="-158451" y="1230833"/>
              <a:ext cx="357815" cy="40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617" y="0"/>
                  </a:lnTo>
                  <a:lnTo>
                    <a:pt x="20983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 rot="16200000">
              <a:off x="-114413" y="1808975"/>
              <a:ext cx="269744" cy="40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819" y="0"/>
                  </a:lnTo>
                  <a:lnTo>
                    <a:pt x="20781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 rot="16200000">
              <a:off x="-114413" y="2306621"/>
              <a:ext cx="269744" cy="40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819" y="0"/>
                  </a:lnTo>
                  <a:lnTo>
                    <a:pt x="20781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grpSp>
          <p:nvGrpSpPr>
            <p:cNvPr id="271" name="Group 271"/>
            <p:cNvGrpSpPr/>
            <p:nvPr/>
          </p:nvGrpSpPr>
          <p:grpSpPr>
            <a:xfrm>
              <a:off x="326765" y="1024565"/>
              <a:ext cx="548567" cy="390292"/>
              <a:chOff x="0" y="0"/>
              <a:chExt cx="548566" cy="390291"/>
            </a:xfrm>
          </p:grpSpPr>
          <p:sp>
            <p:nvSpPr>
              <p:cNvPr id="266" name="Shape 266"/>
              <p:cNvSpPr/>
              <p:nvPr/>
            </p:nvSpPr>
            <p:spPr>
              <a:xfrm>
                <a:off x="468674" y="0"/>
                <a:ext cx="79893" cy="390292"/>
              </a:xfrm>
              <a:prstGeom prst="rect">
                <a:avLst/>
              </a:prstGeom>
              <a:noFill/>
              <a:ln w="9525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67" name="Shape 267"/>
              <p:cNvSpPr/>
              <p:nvPr/>
            </p:nvSpPr>
            <p:spPr>
              <a:xfrm>
                <a:off x="351506" y="76848"/>
                <a:ext cx="79893" cy="313443"/>
              </a:xfrm>
              <a:prstGeom prst="rect">
                <a:avLst/>
              </a:prstGeom>
              <a:noFill/>
              <a:ln w="9525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68" name="Shape 268"/>
              <p:cNvSpPr/>
              <p:nvPr/>
            </p:nvSpPr>
            <p:spPr>
              <a:xfrm>
                <a:off x="234337" y="146699"/>
                <a:ext cx="79893" cy="243592"/>
              </a:xfrm>
              <a:prstGeom prst="rect">
                <a:avLst/>
              </a:prstGeom>
              <a:noFill/>
              <a:ln w="9525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69" name="Shape 269"/>
              <p:cNvSpPr/>
              <p:nvPr/>
            </p:nvSpPr>
            <p:spPr>
              <a:xfrm>
                <a:off x="117168" y="225564"/>
                <a:ext cx="79893" cy="161942"/>
              </a:xfrm>
              <a:prstGeom prst="rect">
                <a:avLst/>
              </a:prstGeom>
              <a:noFill/>
              <a:ln w="9525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70" name="Shape 270"/>
              <p:cNvSpPr/>
              <p:nvPr/>
            </p:nvSpPr>
            <p:spPr>
              <a:xfrm>
                <a:off x="-1" y="303933"/>
                <a:ext cx="79893" cy="83573"/>
              </a:xfrm>
              <a:prstGeom prst="rect">
                <a:avLst/>
              </a:prstGeom>
              <a:noFill/>
              <a:ln w="9525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283" name="Group 283"/>
            <p:cNvGrpSpPr/>
            <p:nvPr/>
          </p:nvGrpSpPr>
          <p:grpSpPr>
            <a:xfrm>
              <a:off x="1359565" y="2194642"/>
              <a:ext cx="581233" cy="773584"/>
              <a:chOff x="-1" y="-2"/>
              <a:chExt cx="581232" cy="773583"/>
            </a:xfrm>
          </p:grpSpPr>
          <p:grpSp>
            <p:nvGrpSpPr>
              <p:cNvPr id="275" name="Group 275"/>
              <p:cNvGrpSpPr/>
              <p:nvPr/>
            </p:nvGrpSpPr>
            <p:grpSpPr>
              <a:xfrm>
                <a:off x="-2" y="-3"/>
                <a:ext cx="581233" cy="773585"/>
                <a:chOff x="0" y="0"/>
                <a:chExt cx="581232" cy="773583"/>
              </a:xfrm>
            </p:grpSpPr>
            <p:sp>
              <p:nvSpPr>
                <p:cNvPr id="272" name="Shape 272"/>
                <p:cNvSpPr/>
                <p:nvPr/>
              </p:nvSpPr>
              <p:spPr>
                <a:xfrm>
                  <a:off x="-1" y="0"/>
                  <a:ext cx="581233" cy="77358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029"/>
                      </a:moveTo>
                      <a:cubicBezTo>
                        <a:pt x="0" y="908"/>
                        <a:pt x="4835" y="0"/>
                        <a:pt x="10800" y="0"/>
                      </a:cubicBezTo>
                      <a:cubicBezTo>
                        <a:pt x="16765" y="0"/>
                        <a:pt x="21600" y="908"/>
                        <a:pt x="21600" y="2029"/>
                      </a:cubicBezTo>
                      <a:lnTo>
                        <a:pt x="21600" y="19571"/>
                      </a:lnTo>
                      <a:cubicBezTo>
                        <a:pt x="21600" y="20692"/>
                        <a:pt x="16765" y="21600"/>
                        <a:pt x="10800" y="21600"/>
                      </a:cubicBezTo>
                      <a:cubicBezTo>
                        <a:pt x="4835" y="21600"/>
                        <a:pt x="0" y="20692"/>
                        <a:pt x="0" y="19571"/>
                      </a:cubicBezTo>
                      <a:close/>
                    </a:path>
                  </a:pathLst>
                </a:custGeom>
                <a:solidFill>
                  <a:srgbClr val="DE021D"/>
                </a:solidFill>
                <a:ln w="12700" cap="flat">
                  <a:noFill/>
                  <a:miter lim="400000"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lnSpc>
                      <a:spcPct val="80000"/>
                    </a:lnSpc>
                    <a:defRPr sz="1400">
                      <a:solidFill>
                        <a:srgbClr val="FFFFFF"/>
                      </a:solidFill>
                      <a:latin typeface="Arial Bold"/>
                      <a:ea typeface="Arial Bold"/>
                      <a:cs typeface="Arial Bold"/>
                      <a:sym typeface="Arial Bold"/>
                    </a:defRPr>
                  </a:pPr>
                  <a:endParaRPr/>
                </a:p>
              </p:txBody>
            </p:sp>
            <p:sp>
              <p:nvSpPr>
                <p:cNvPr id="273" name="Shape 273"/>
                <p:cNvSpPr/>
                <p:nvPr/>
              </p:nvSpPr>
              <p:spPr>
                <a:xfrm>
                  <a:off x="0" y="-1"/>
                  <a:ext cx="581232" cy="1453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5" y="0"/>
                        <a:pt x="21600" y="4835"/>
                        <a:pt x="21600" y="10800"/>
                      </a:cubicBezTo>
                      <a:cubicBezTo>
                        <a:pt x="21600" y="16765"/>
                        <a:pt x="16765" y="21600"/>
                        <a:pt x="10800" y="21600"/>
                      </a:cubicBezTo>
                      <a:cubicBezTo>
                        <a:pt x="4835" y="21600"/>
                        <a:pt x="0" y="16765"/>
                        <a:pt x="0" y="10800"/>
                      </a:cubicBez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lnSpc>
                      <a:spcPct val="80000"/>
                    </a:lnSpc>
                    <a:defRPr sz="1400">
                      <a:solidFill>
                        <a:srgbClr val="FFFFFF"/>
                      </a:solidFill>
                      <a:latin typeface="Arial Bold"/>
                      <a:ea typeface="Arial Bold"/>
                      <a:cs typeface="Arial Bold"/>
                      <a:sym typeface="Arial Bold"/>
                    </a:defRPr>
                  </a:pPr>
                  <a:endParaRPr/>
                </a:p>
              </p:txBody>
            </p:sp>
            <p:sp>
              <p:nvSpPr>
                <p:cNvPr id="274" name="Shape 274"/>
                <p:cNvSpPr/>
                <p:nvPr/>
              </p:nvSpPr>
              <p:spPr>
                <a:xfrm>
                  <a:off x="-1" y="0"/>
                  <a:ext cx="581232" cy="77358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029"/>
                      </a:moveTo>
                      <a:cubicBezTo>
                        <a:pt x="21600" y="3149"/>
                        <a:pt x="16765" y="4057"/>
                        <a:pt x="10800" y="4057"/>
                      </a:cubicBezTo>
                      <a:cubicBezTo>
                        <a:pt x="4835" y="4057"/>
                        <a:pt x="0" y="3149"/>
                        <a:pt x="0" y="2029"/>
                      </a:cubicBezTo>
                      <a:cubicBezTo>
                        <a:pt x="0" y="908"/>
                        <a:pt x="4835" y="0"/>
                        <a:pt x="10800" y="0"/>
                      </a:cubicBezTo>
                      <a:cubicBezTo>
                        <a:pt x="16765" y="0"/>
                        <a:pt x="21600" y="908"/>
                        <a:pt x="21600" y="2029"/>
                      </a:cubicBezTo>
                      <a:lnTo>
                        <a:pt x="21600" y="19571"/>
                      </a:lnTo>
                      <a:cubicBezTo>
                        <a:pt x="21600" y="20692"/>
                        <a:pt x="16765" y="21600"/>
                        <a:pt x="10800" y="21600"/>
                      </a:cubicBezTo>
                      <a:cubicBezTo>
                        <a:pt x="4835" y="21600"/>
                        <a:pt x="0" y="20692"/>
                        <a:pt x="0" y="19571"/>
                      </a:cubicBezTo>
                      <a:lnTo>
                        <a:pt x="0" y="2029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lnSpc>
                      <a:spcPct val="80000"/>
                    </a:lnSpc>
                    <a:defRPr sz="1400">
                      <a:solidFill>
                        <a:srgbClr val="FFFFFF"/>
                      </a:solidFill>
                      <a:latin typeface="Arial Bold"/>
                      <a:ea typeface="Arial Bold"/>
                      <a:cs typeface="Arial Bold"/>
                      <a:sym typeface="Arial Bold"/>
                    </a:defRPr>
                  </a:pPr>
                  <a:endParaRPr/>
                </a:p>
              </p:txBody>
            </p:sp>
          </p:grpSp>
          <p:grpSp>
            <p:nvGrpSpPr>
              <p:cNvPr id="282" name="Group 282"/>
              <p:cNvGrpSpPr/>
              <p:nvPr/>
            </p:nvGrpSpPr>
            <p:grpSpPr>
              <a:xfrm>
                <a:off x="93759" y="282897"/>
                <a:ext cx="386162" cy="314396"/>
                <a:chOff x="8680" y="0"/>
                <a:chExt cx="386160" cy="314395"/>
              </a:xfrm>
            </p:grpSpPr>
            <p:grpSp>
              <p:nvGrpSpPr>
                <p:cNvPr id="278" name="Group 278"/>
                <p:cNvGrpSpPr/>
                <p:nvPr/>
              </p:nvGrpSpPr>
              <p:grpSpPr>
                <a:xfrm>
                  <a:off x="8680" y="89827"/>
                  <a:ext cx="296269" cy="224569"/>
                  <a:chOff x="8680" y="0"/>
                  <a:chExt cx="296267" cy="224567"/>
                </a:xfrm>
              </p:grpSpPr>
              <p:sp>
                <p:nvSpPr>
                  <p:cNvPr id="276" name="Shape 276"/>
                  <p:cNvSpPr/>
                  <p:nvPr/>
                </p:nvSpPr>
                <p:spPr>
                  <a:xfrm rot="10800000">
                    <a:off x="45063" y="62430"/>
                    <a:ext cx="259886" cy="16213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504" h="19384" extrusionOk="0">
                        <a:moveTo>
                          <a:pt x="0" y="4564"/>
                        </a:moveTo>
                        <a:cubicBezTo>
                          <a:pt x="5439" y="-2216"/>
                          <a:pt x="13653" y="-1341"/>
                          <a:pt x="18345" y="6517"/>
                        </a:cubicBezTo>
                        <a:cubicBezTo>
                          <a:pt x="20475" y="10084"/>
                          <a:pt x="21600" y="14676"/>
                          <a:pt x="21498" y="19384"/>
                        </a:cubicBezTo>
                        <a:lnTo>
                          <a:pt x="18050" y="19227"/>
                        </a:lnTo>
                        <a:cubicBezTo>
                          <a:pt x="18216" y="11604"/>
                          <a:pt x="14073" y="5230"/>
                          <a:pt x="8797" y="4990"/>
                        </a:cubicBezTo>
                        <a:cubicBezTo>
                          <a:pt x="6402" y="4882"/>
                          <a:pt x="4067" y="6076"/>
                          <a:pt x="2253" y="833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>
                      <a:lnSpc>
                        <a:spcPct val="80000"/>
                      </a:lnSpc>
                      <a:defRPr sz="1400">
                        <a:solidFill>
                          <a:srgbClr val="FFFFFF"/>
                        </a:solidFill>
                        <a:latin typeface="Arial Bold"/>
                        <a:ea typeface="Arial Bold"/>
                        <a:cs typeface="Arial Bold"/>
                        <a:sym typeface="Arial Bold"/>
                      </a:defRPr>
                    </a:pPr>
                    <a:endParaRPr/>
                  </a:p>
                </p:txBody>
              </p:sp>
              <p:sp>
                <p:nvSpPr>
                  <p:cNvPr id="277" name="Shape 277"/>
                  <p:cNvSpPr/>
                  <p:nvPr/>
                </p:nvSpPr>
                <p:spPr>
                  <a:xfrm>
                    <a:off x="8680" y="0"/>
                    <a:ext cx="112223" cy="67370"/>
                  </a:xfrm>
                  <a:prstGeom prst="triangl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>
                      <a:lnSpc>
                        <a:spcPct val="80000"/>
                      </a:lnSpc>
                      <a:defRPr sz="1400">
                        <a:solidFill>
                          <a:srgbClr val="FFFFFF"/>
                        </a:solidFill>
                        <a:latin typeface="Arial Bold"/>
                        <a:ea typeface="Arial Bold"/>
                        <a:cs typeface="Arial Bold"/>
                        <a:sym typeface="Arial Bold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81" name="Group 281"/>
                <p:cNvGrpSpPr/>
                <p:nvPr/>
              </p:nvGrpSpPr>
              <p:grpSpPr>
                <a:xfrm>
                  <a:off x="98573" y="-1"/>
                  <a:ext cx="296269" cy="224570"/>
                  <a:chOff x="0" y="0"/>
                  <a:chExt cx="296267" cy="224568"/>
                </a:xfrm>
              </p:grpSpPr>
              <p:sp>
                <p:nvSpPr>
                  <p:cNvPr id="279" name="Shape 279"/>
                  <p:cNvSpPr/>
                  <p:nvPr/>
                </p:nvSpPr>
                <p:spPr>
                  <a:xfrm>
                    <a:off x="0" y="-1"/>
                    <a:ext cx="259885" cy="16213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504" h="19384" extrusionOk="0">
                        <a:moveTo>
                          <a:pt x="0" y="4564"/>
                        </a:moveTo>
                        <a:cubicBezTo>
                          <a:pt x="5439" y="-2216"/>
                          <a:pt x="13653" y="-1341"/>
                          <a:pt x="18345" y="6517"/>
                        </a:cubicBezTo>
                        <a:cubicBezTo>
                          <a:pt x="20475" y="10084"/>
                          <a:pt x="21600" y="14676"/>
                          <a:pt x="21498" y="19384"/>
                        </a:cubicBezTo>
                        <a:lnTo>
                          <a:pt x="18050" y="19227"/>
                        </a:lnTo>
                        <a:cubicBezTo>
                          <a:pt x="18216" y="11604"/>
                          <a:pt x="14073" y="5230"/>
                          <a:pt x="8797" y="4990"/>
                        </a:cubicBezTo>
                        <a:cubicBezTo>
                          <a:pt x="6402" y="4882"/>
                          <a:pt x="4067" y="6076"/>
                          <a:pt x="2253" y="833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>
                      <a:lnSpc>
                        <a:spcPct val="80000"/>
                      </a:lnSpc>
                      <a:defRPr sz="1400">
                        <a:solidFill>
                          <a:srgbClr val="FFFFFF"/>
                        </a:solidFill>
                        <a:latin typeface="Arial Bold"/>
                        <a:ea typeface="Arial Bold"/>
                        <a:cs typeface="Arial Bold"/>
                        <a:sym typeface="Arial Bold"/>
                      </a:defRPr>
                    </a:pPr>
                    <a:endParaRPr/>
                  </a:p>
                </p:txBody>
              </p:sp>
              <p:sp>
                <p:nvSpPr>
                  <p:cNvPr id="280" name="Shape 280"/>
                  <p:cNvSpPr/>
                  <p:nvPr/>
                </p:nvSpPr>
                <p:spPr>
                  <a:xfrm rot="10800000">
                    <a:off x="184044" y="157197"/>
                    <a:ext cx="112224" cy="67372"/>
                  </a:xfrm>
                  <a:prstGeom prst="triangl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>
                      <a:lnSpc>
                        <a:spcPct val="80000"/>
                      </a:lnSpc>
                      <a:defRPr sz="1400">
                        <a:solidFill>
                          <a:srgbClr val="FFFFFF"/>
                        </a:solidFill>
                        <a:latin typeface="Arial Bold"/>
                        <a:ea typeface="Arial Bold"/>
                        <a:cs typeface="Arial Bold"/>
                        <a:sym typeface="Arial Bold"/>
                      </a:defRPr>
                    </a:pPr>
                    <a:endParaRPr/>
                  </a:p>
                </p:txBody>
              </p:sp>
            </p:grpSp>
          </p:grpSp>
        </p:grpSp>
      </p:grpSp>
      <p:sp>
        <p:nvSpPr>
          <p:cNvPr id="285" name="Shape 285"/>
          <p:cNvSpPr>
            <a:spLocks noGrp="1"/>
          </p:cNvSpPr>
          <p:nvPr>
            <p:ph type="sldNum" sz="quarter" idx="2"/>
          </p:nvPr>
        </p:nvSpPr>
        <p:spPr>
          <a:xfrm>
            <a:off x="8229534" y="4640261"/>
            <a:ext cx="743956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800">
                <a:solidFill>
                  <a:srgbClr val="CCCCCC"/>
                </a:solidFill>
              </a:rPr>
              <a:t>26</a:t>
            </a:fld>
            <a:endParaRPr sz="800">
              <a:solidFill>
                <a:srgbClr val="CCCCCC"/>
              </a:solidFill>
            </a:endParaRPr>
          </a:p>
        </p:txBody>
      </p:sp>
      <p:grpSp>
        <p:nvGrpSpPr>
          <p:cNvPr id="289" name="Group 289"/>
          <p:cNvGrpSpPr/>
          <p:nvPr/>
        </p:nvGrpSpPr>
        <p:grpSpPr>
          <a:xfrm>
            <a:off x="6458482" y="318288"/>
            <a:ext cx="2378541" cy="1492269"/>
            <a:chOff x="0" y="-16"/>
            <a:chExt cx="2378540" cy="1492267"/>
          </a:xfrm>
        </p:grpSpPr>
        <p:sp>
          <p:nvSpPr>
            <p:cNvPr id="286" name="Shape 286"/>
            <p:cNvSpPr/>
            <p:nvPr/>
          </p:nvSpPr>
          <p:spPr>
            <a:xfrm>
              <a:off x="810534" y="-17"/>
              <a:ext cx="1182725" cy="1182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80000"/>
                </a:lnSpc>
                <a:defRPr sz="140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defRPr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-1" y="592988"/>
              <a:ext cx="2378542" cy="899264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80000"/>
                </a:lnSpc>
                <a:defRPr sz="140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defRPr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381281" y="302222"/>
              <a:ext cx="880500" cy="880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8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80000"/>
                </a:lnSpc>
                <a:defRPr sz="140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defRPr>
              </a:pPr>
              <a:endParaRPr/>
            </a:p>
          </p:txBody>
        </p:sp>
      </p:grpSp>
      <p:pic>
        <p:nvPicPr>
          <p:cNvPr id="290" name="image13.png" descr="CBC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069" y="176262"/>
            <a:ext cx="241609" cy="241608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Shape 291"/>
          <p:cNvSpPr/>
          <p:nvPr/>
        </p:nvSpPr>
        <p:spPr>
          <a:xfrm>
            <a:off x="464429" y="99380"/>
            <a:ext cx="8229601" cy="28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The Solution:  Local Data + Sync</a:t>
            </a:r>
          </a:p>
        </p:txBody>
      </p:sp>
      <p:grpSp>
        <p:nvGrpSpPr>
          <p:cNvPr id="297" name="Group 297"/>
          <p:cNvGrpSpPr/>
          <p:nvPr/>
        </p:nvGrpSpPr>
        <p:grpSpPr>
          <a:xfrm>
            <a:off x="3266718" y="2984038"/>
            <a:ext cx="549296" cy="390811"/>
            <a:chOff x="0" y="0"/>
            <a:chExt cx="549295" cy="390810"/>
          </a:xfrm>
        </p:grpSpPr>
        <p:sp>
          <p:nvSpPr>
            <p:cNvPr id="292" name="Shape 292"/>
            <p:cNvSpPr/>
            <p:nvPr/>
          </p:nvSpPr>
          <p:spPr>
            <a:xfrm>
              <a:off x="469297" y="-1"/>
              <a:ext cx="79999" cy="39081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351973" y="76950"/>
              <a:ext cx="79999" cy="31385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234648" y="146894"/>
              <a:ext cx="79999" cy="2439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117324" y="225863"/>
              <a:ext cx="79999" cy="16215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-1" y="304336"/>
              <a:ext cx="79999" cy="8368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303" name="Group 303"/>
          <p:cNvGrpSpPr/>
          <p:nvPr/>
        </p:nvGrpSpPr>
        <p:grpSpPr>
          <a:xfrm>
            <a:off x="3262237" y="2978067"/>
            <a:ext cx="553047" cy="393481"/>
            <a:chOff x="0" y="-1"/>
            <a:chExt cx="553046" cy="393480"/>
          </a:xfrm>
        </p:grpSpPr>
        <p:sp>
          <p:nvSpPr>
            <p:cNvPr id="298" name="Shape 298"/>
            <p:cNvSpPr/>
            <p:nvPr/>
          </p:nvSpPr>
          <p:spPr>
            <a:xfrm>
              <a:off x="472501" y="-2"/>
              <a:ext cx="80545" cy="393481"/>
            </a:xfrm>
            <a:prstGeom prst="rect">
              <a:avLst/>
            </a:prstGeom>
            <a:noFill/>
            <a:ln w="9525" cap="flat">
              <a:solidFill>
                <a:srgbClr val="FFFFFF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354376" y="77476"/>
              <a:ext cx="80545" cy="316002"/>
            </a:xfrm>
            <a:prstGeom prst="rect">
              <a:avLst/>
            </a:prstGeom>
            <a:noFill/>
            <a:ln w="9525" cap="flat">
              <a:solidFill>
                <a:srgbClr val="FFFFFF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236250" y="147897"/>
              <a:ext cx="80545" cy="245582"/>
            </a:xfrm>
            <a:prstGeom prst="rect">
              <a:avLst/>
            </a:prstGeom>
            <a:noFill/>
            <a:ln w="9525" cap="flat">
              <a:solidFill>
                <a:srgbClr val="FFFFFF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118125" y="227406"/>
              <a:ext cx="80545" cy="1632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-1" y="306415"/>
              <a:ext cx="80545" cy="8425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307" name="Group 307"/>
          <p:cNvGrpSpPr/>
          <p:nvPr/>
        </p:nvGrpSpPr>
        <p:grpSpPr>
          <a:xfrm>
            <a:off x="4121084" y="3130923"/>
            <a:ext cx="899055" cy="899055"/>
            <a:chOff x="-11" y="-11"/>
            <a:chExt cx="899054" cy="899054"/>
          </a:xfrm>
        </p:grpSpPr>
        <p:sp>
          <p:nvSpPr>
            <p:cNvPr id="304" name="Shape 304"/>
            <p:cNvSpPr/>
            <p:nvPr/>
          </p:nvSpPr>
          <p:spPr>
            <a:xfrm>
              <a:off x="-12" y="-12"/>
              <a:ext cx="899055" cy="899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8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A7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269367" y="482199"/>
              <a:ext cx="137269" cy="137269"/>
            </a:xfrm>
            <a:prstGeom prst="line">
              <a:avLst/>
            </a:prstGeom>
            <a:noFill/>
            <a:ln w="76200" cap="rnd">
              <a:solidFill>
                <a:srgbClr val="FFFFFF"/>
              </a:solidFill>
              <a:prstDash val="solid"/>
              <a:bevel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 flipV="1">
              <a:off x="406634" y="356217"/>
              <a:ext cx="263253" cy="263254"/>
            </a:xfrm>
            <a:prstGeom prst="line">
              <a:avLst/>
            </a:prstGeom>
            <a:noFill/>
            <a:ln w="76200" cap="rnd">
              <a:solidFill>
                <a:srgbClr val="FFFFFF"/>
              </a:solidFill>
              <a:prstDash val="solid"/>
              <a:bevel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7" presetClass="entr" presetSubtype="2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4" dur="500" fill="hold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xit" presetSubtype="8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39" dur="500" fill="hold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xit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3" dur="500" fill="hold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" grpId="3" animBg="1" advAuto="0"/>
      <p:bldP spid="258" grpId="8" animBg="1" advAuto="0"/>
      <p:bldP spid="284" grpId="1" animBg="1" advAuto="0"/>
      <p:bldP spid="289" grpId="2" animBg="1" advAuto="0"/>
      <p:bldP spid="297" grpId="4" animBg="1" advAuto="0"/>
      <p:bldP spid="297" grpId="7" animBg="1" advAuto="0"/>
      <p:bldP spid="303" grpId="5" animBg="1" advAuto="0"/>
      <p:bldP spid="303" grpId="9" animBg="1" advAuto="0"/>
      <p:bldP spid="307" grpId="6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00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/>
        </p:nvSpPr>
        <p:spPr>
          <a:xfrm>
            <a:off x="227219" y="2167089"/>
            <a:ext cx="3179319" cy="421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Couchbase Mobile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/>
        </p:nvSpPr>
        <p:spPr>
          <a:xfrm>
            <a:off x="0" y="-2"/>
            <a:ext cx="9144000" cy="805371"/>
          </a:xfrm>
          <a:prstGeom prst="rect">
            <a:avLst/>
          </a:prstGeom>
          <a:solidFill>
            <a:srgbClr val="E5001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312" name="image15.png" descr="couchbase_medium_white.png"/>
          <p:cNvPicPr/>
          <p:nvPr/>
        </p:nvPicPr>
        <p:blipFill>
          <a:blip r:embed="rId2">
            <a:extLst/>
          </a:blip>
          <a:srcRect l="33070" t="20633" r="32473" b="50000"/>
          <a:stretch>
            <a:fillRect/>
          </a:stretch>
        </p:blipFill>
        <p:spPr>
          <a:xfrm>
            <a:off x="8208019" y="237420"/>
            <a:ext cx="637704" cy="310588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Shape 313"/>
          <p:cNvSpPr>
            <a:spLocks noGrp="1"/>
          </p:cNvSpPr>
          <p:nvPr>
            <p:ph type="sldNum" sz="quarter" idx="2"/>
          </p:nvPr>
        </p:nvSpPr>
        <p:spPr>
          <a:xfrm>
            <a:off x="4135877" y="4710924"/>
            <a:ext cx="872246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700">
                <a:solidFill>
                  <a:srgbClr val="888888"/>
                </a:solidFill>
              </a:rPr>
              <a:t>28</a:t>
            </a:fld>
            <a:endParaRPr sz="700">
              <a:solidFill>
                <a:srgbClr val="888888"/>
              </a:solidFill>
            </a:endParaRPr>
          </a:p>
        </p:txBody>
      </p:sp>
      <p:grpSp>
        <p:nvGrpSpPr>
          <p:cNvPr id="351" name="Group 351"/>
          <p:cNvGrpSpPr/>
          <p:nvPr/>
        </p:nvGrpSpPr>
        <p:grpSpPr>
          <a:xfrm>
            <a:off x="6480544" y="1286872"/>
            <a:ext cx="1584332" cy="1945610"/>
            <a:chOff x="-1" y="0"/>
            <a:chExt cx="1584331" cy="1945609"/>
          </a:xfrm>
        </p:grpSpPr>
        <p:grpSp>
          <p:nvGrpSpPr>
            <p:cNvPr id="326" name="Group 326"/>
            <p:cNvGrpSpPr/>
            <p:nvPr/>
          </p:nvGrpSpPr>
          <p:grpSpPr>
            <a:xfrm>
              <a:off x="156415" y="384379"/>
              <a:ext cx="1292771" cy="1293143"/>
              <a:chOff x="-1" y="0"/>
              <a:chExt cx="1292770" cy="1293141"/>
            </a:xfrm>
          </p:grpSpPr>
          <p:sp>
            <p:nvSpPr>
              <p:cNvPr id="314" name="Shape 314"/>
              <p:cNvSpPr/>
              <p:nvPr/>
            </p:nvSpPr>
            <p:spPr>
              <a:xfrm>
                <a:off x="538427" y="634"/>
                <a:ext cx="754343" cy="754343"/>
              </a:xfrm>
              <a:prstGeom prst="line">
                <a:avLst/>
              </a:prstGeom>
              <a:noFill/>
              <a:ln w="25400" cap="flat">
                <a:solidFill>
                  <a:srgbClr val="E5001A">
                    <a:alpha val="50000"/>
                  </a:srgbClr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 sz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315" name="Shape 315"/>
              <p:cNvSpPr/>
              <p:nvPr/>
            </p:nvSpPr>
            <p:spPr>
              <a:xfrm>
                <a:off x="430475" y="108584"/>
                <a:ext cx="754344" cy="754344"/>
              </a:xfrm>
              <a:prstGeom prst="line">
                <a:avLst/>
              </a:prstGeom>
              <a:noFill/>
              <a:ln w="25400" cap="flat">
                <a:solidFill>
                  <a:srgbClr val="E5001A">
                    <a:alpha val="50000"/>
                  </a:srgbClr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 sz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316" name="Shape 316"/>
              <p:cNvSpPr/>
              <p:nvPr/>
            </p:nvSpPr>
            <p:spPr>
              <a:xfrm>
                <a:off x="323086" y="216303"/>
                <a:ext cx="753221" cy="753221"/>
              </a:xfrm>
              <a:prstGeom prst="line">
                <a:avLst/>
              </a:prstGeom>
              <a:noFill/>
              <a:ln w="25400" cap="flat">
                <a:solidFill>
                  <a:srgbClr val="E5001A">
                    <a:alpha val="50000"/>
                  </a:srgbClr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 sz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317" name="Shape 317"/>
              <p:cNvSpPr/>
              <p:nvPr/>
            </p:nvSpPr>
            <p:spPr>
              <a:xfrm>
                <a:off x="216723" y="324252"/>
                <a:ext cx="753222" cy="753221"/>
              </a:xfrm>
              <a:prstGeom prst="line">
                <a:avLst/>
              </a:prstGeom>
              <a:noFill/>
              <a:ln w="25400" cap="flat">
                <a:solidFill>
                  <a:srgbClr val="E5001A">
                    <a:alpha val="50000"/>
                  </a:srgbClr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 sz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318" name="Shape 318"/>
              <p:cNvSpPr/>
              <p:nvPr/>
            </p:nvSpPr>
            <p:spPr>
              <a:xfrm>
                <a:off x="108213" y="430847"/>
                <a:ext cx="754343" cy="754344"/>
              </a:xfrm>
              <a:prstGeom prst="line">
                <a:avLst/>
              </a:prstGeom>
              <a:noFill/>
              <a:ln w="25400" cap="flat">
                <a:solidFill>
                  <a:srgbClr val="E5001A">
                    <a:alpha val="50000"/>
                  </a:srgbClr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 sz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319" name="Shape 319"/>
              <p:cNvSpPr/>
              <p:nvPr/>
            </p:nvSpPr>
            <p:spPr>
              <a:xfrm flipV="1">
                <a:off x="-2" y="-1"/>
                <a:ext cx="754345" cy="754344"/>
              </a:xfrm>
              <a:prstGeom prst="line">
                <a:avLst/>
              </a:prstGeom>
              <a:noFill/>
              <a:ln w="25400" cap="flat">
                <a:solidFill>
                  <a:srgbClr val="E5001A">
                    <a:alpha val="50000"/>
                  </a:srgbClr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 sz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320" name="Shape 320"/>
              <p:cNvSpPr/>
              <p:nvPr/>
            </p:nvSpPr>
            <p:spPr>
              <a:xfrm flipV="1">
                <a:off x="107950" y="107950"/>
                <a:ext cx="754343" cy="754343"/>
              </a:xfrm>
              <a:prstGeom prst="line">
                <a:avLst/>
              </a:prstGeom>
              <a:noFill/>
              <a:ln w="25400" cap="flat">
                <a:solidFill>
                  <a:srgbClr val="E5001A">
                    <a:alpha val="50000"/>
                  </a:srgbClr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 sz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321" name="Shape 321"/>
              <p:cNvSpPr/>
              <p:nvPr/>
            </p:nvSpPr>
            <p:spPr>
              <a:xfrm flipV="1">
                <a:off x="216461" y="215667"/>
                <a:ext cx="753222" cy="753222"/>
              </a:xfrm>
              <a:prstGeom prst="line">
                <a:avLst/>
              </a:prstGeom>
              <a:noFill/>
              <a:ln w="25400" cap="flat">
                <a:solidFill>
                  <a:srgbClr val="E5001A">
                    <a:alpha val="50000"/>
                  </a:srgbClr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 sz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322" name="Shape 322"/>
              <p:cNvSpPr/>
              <p:nvPr/>
            </p:nvSpPr>
            <p:spPr>
              <a:xfrm flipV="1">
                <a:off x="322824" y="323618"/>
                <a:ext cx="753221" cy="753222"/>
              </a:xfrm>
              <a:prstGeom prst="line">
                <a:avLst/>
              </a:prstGeom>
              <a:noFill/>
              <a:ln w="25400" cap="flat">
                <a:solidFill>
                  <a:srgbClr val="E5001A">
                    <a:alpha val="50000"/>
                  </a:srgbClr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 sz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323" name="Shape 323"/>
              <p:cNvSpPr/>
              <p:nvPr/>
            </p:nvSpPr>
            <p:spPr>
              <a:xfrm flipV="1">
                <a:off x="430212" y="430213"/>
                <a:ext cx="754344" cy="754344"/>
              </a:xfrm>
              <a:prstGeom prst="line">
                <a:avLst/>
              </a:prstGeom>
              <a:noFill/>
              <a:ln w="25400" cap="flat">
                <a:solidFill>
                  <a:srgbClr val="E5001A">
                    <a:alpha val="50000"/>
                  </a:srgbClr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 sz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324" name="Shape 324"/>
              <p:cNvSpPr/>
              <p:nvPr/>
            </p:nvSpPr>
            <p:spPr>
              <a:xfrm flipV="1">
                <a:off x="538164" y="538164"/>
                <a:ext cx="754343" cy="754343"/>
              </a:xfrm>
              <a:prstGeom prst="line">
                <a:avLst/>
              </a:prstGeom>
              <a:noFill/>
              <a:ln w="25400" cap="flat">
                <a:solidFill>
                  <a:srgbClr val="E5001A">
                    <a:alpha val="50000"/>
                  </a:srgbClr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 sz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325" name="Shape 325"/>
              <p:cNvSpPr/>
              <p:nvPr/>
            </p:nvSpPr>
            <p:spPr>
              <a:xfrm>
                <a:off x="262" y="538798"/>
                <a:ext cx="754344" cy="754344"/>
              </a:xfrm>
              <a:prstGeom prst="line">
                <a:avLst/>
              </a:prstGeom>
              <a:noFill/>
              <a:ln w="25400" cap="flat">
                <a:solidFill>
                  <a:srgbClr val="E5001A">
                    <a:alpha val="50000"/>
                  </a:srgbClr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 sz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330" name="Group 330"/>
            <p:cNvGrpSpPr/>
            <p:nvPr/>
          </p:nvGrpSpPr>
          <p:grpSpPr>
            <a:xfrm>
              <a:off x="241967" y="1358231"/>
              <a:ext cx="441331" cy="587378"/>
              <a:chOff x="-1" y="-1"/>
              <a:chExt cx="441330" cy="587377"/>
            </a:xfrm>
          </p:grpSpPr>
          <p:sp>
            <p:nvSpPr>
              <p:cNvPr id="327" name="Shape 327"/>
              <p:cNvSpPr/>
              <p:nvPr/>
            </p:nvSpPr>
            <p:spPr>
              <a:xfrm>
                <a:off x="-1" y="0"/>
                <a:ext cx="441330" cy="5873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029"/>
                    </a:moveTo>
                    <a:cubicBezTo>
                      <a:pt x="0" y="908"/>
                      <a:pt x="4835" y="0"/>
                      <a:pt x="10800" y="0"/>
                    </a:cubicBezTo>
                    <a:cubicBezTo>
                      <a:pt x="16765" y="0"/>
                      <a:pt x="21600" y="908"/>
                      <a:pt x="21600" y="2029"/>
                    </a:cubicBezTo>
                    <a:lnTo>
                      <a:pt x="21600" y="19571"/>
                    </a:lnTo>
                    <a:cubicBezTo>
                      <a:pt x="21600" y="20692"/>
                      <a:pt x="16765" y="21600"/>
                      <a:pt x="10800" y="21600"/>
                    </a:cubicBezTo>
                    <a:cubicBezTo>
                      <a:pt x="4835" y="21600"/>
                      <a:pt x="0" y="20692"/>
                      <a:pt x="0" y="19571"/>
                    </a:cubicBezTo>
                    <a:close/>
                  </a:path>
                </a:pathLst>
              </a:custGeom>
              <a:solidFill>
                <a:srgbClr val="E5001A"/>
              </a:solidFill>
              <a:ln w="12700" cap="flat">
                <a:noFill/>
                <a:miter lim="400000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28" name="Shape 328"/>
              <p:cNvSpPr/>
              <p:nvPr/>
            </p:nvSpPr>
            <p:spPr>
              <a:xfrm>
                <a:off x="-1" y="-2"/>
                <a:ext cx="441331" cy="1103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29" name="Shape 329"/>
              <p:cNvSpPr/>
              <p:nvPr/>
            </p:nvSpPr>
            <p:spPr>
              <a:xfrm>
                <a:off x="-2" y="0"/>
                <a:ext cx="441331" cy="5873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29"/>
                    </a:moveTo>
                    <a:cubicBezTo>
                      <a:pt x="21600" y="3149"/>
                      <a:pt x="16765" y="4057"/>
                      <a:pt x="10800" y="4057"/>
                    </a:cubicBezTo>
                    <a:cubicBezTo>
                      <a:pt x="4835" y="4057"/>
                      <a:pt x="0" y="3149"/>
                      <a:pt x="0" y="2029"/>
                    </a:cubicBezTo>
                    <a:cubicBezTo>
                      <a:pt x="0" y="908"/>
                      <a:pt x="4835" y="0"/>
                      <a:pt x="10800" y="0"/>
                    </a:cubicBezTo>
                    <a:cubicBezTo>
                      <a:pt x="16765" y="0"/>
                      <a:pt x="21600" y="908"/>
                      <a:pt x="21600" y="2029"/>
                    </a:cubicBezTo>
                    <a:lnTo>
                      <a:pt x="21600" y="19571"/>
                    </a:lnTo>
                    <a:cubicBezTo>
                      <a:pt x="21600" y="20692"/>
                      <a:pt x="16765" y="21600"/>
                      <a:pt x="10800" y="21600"/>
                    </a:cubicBezTo>
                    <a:cubicBezTo>
                      <a:pt x="4835" y="21600"/>
                      <a:pt x="0" y="20692"/>
                      <a:pt x="0" y="19571"/>
                    </a:cubicBezTo>
                    <a:lnTo>
                      <a:pt x="0" y="2029"/>
                    </a:lnTo>
                  </a:path>
                </a:pathLst>
              </a:custGeom>
              <a:noFill/>
              <a:ln w="381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334" name="Group 334"/>
            <p:cNvGrpSpPr/>
            <p:nvPr/>
          </p:nvGrpSpPr>
          <p:grpSpPr>
            <a:xfrm>
              <a:off x="-2" y="685798"/>
              <a:ext cx="441332" cy="587378"/>
              <a:chOff x="-1" y="-1"/>
              <a:chExt cx="441330" cy="587377"/>
            </a:xfrm>
          </p:grpSpPr>
          <p:sp>
            <p:nvSpPr>
              <p:cNvPr id="331" name="Shape 331"/>
              <p:cNvSpPr/>
              <p:nvPr/>
            </p:nvSpPr>
            <p:spPr>
              <a:xfrm>
                <a:off x="-1" y="0"/>
                <a:ext cx="441330" cy="5873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029"/>
                    </a:moveTo>
                    <a:cubicBezTo>
                      <a:pt x="0" y="908"/>
                      <a:pt x="4835" y="0"/>
                      <a:pt x="10800" y="0"/>
                    </a:cubicBezTo>
                    <a:cubicBezTo>
                      <a:pt x="16765" y="0"/>
                      <a:pt x="21600" y="908"/>
                      <a:pt x="21600" y="2029"/>
                    </a:cubicBezTo>
                    <a:lnTo>
                      <a:pt x="21600" y="19571"/>
                    </a:lnTo>
                    <a:cubicBezTo>
                      <a:pt x="21600" y="20692"/>
                      <a:pt x="16765" y="21600"/>
                      <a:pt x="10800" y="21600"/>
                    </a:cubicBezTo>
                    <a:cubicBezTo>
                      <a:pt x="4835" y="21600"/>
                      <a:pt x="0" y="20692"/>
                      <a:pt x="0" y="19571"/>
                    </a:cubicBezTo>
                    <a:close/>
                  </a:path>
                </a:pathLst>
              </a:custGeom>
              <a:solidFill>
                <a:srgbClr val="E5001A"/>
              </a:solidFill>
              <a:ln w="12700" cap="flat">
                <a:noFill/>
                <a:miter lim="400000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32" name="Shape 332"/>
              <p:cNvSpPr/>
              <p:nvPr/>
            </p:nvSpPr>
            <p:spPr>
              <a:xfrm>
                <a:off x="-1" y="-2"/>
                <a:ext cx="441331" cy="1103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33" name="Shape 333"/>
              <p:cNvSpPr/>
              <p:nvPr/>
            </p:nvSpPr>
            <p:spPr>
              <a:xfrm>
                <a:off x="-2" y="0"/>
                <a:ext cx="441331" cy="5873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29"/>
                    </a:moveTo>
                    <a:cubicBezTo>
                      <a:pt x="21600" y="3149"/>
                      <a:pt x="16765" y="4057"/>
                      <a:pt x="10800" y="4057"/>
                    </a:cubicBezTo>
                    <a:cubicBezTo>
                      <a:pt x="4835" y="4057"/>
                      <a:pt x="0" y="3149"/>
                      <a:pt x="0" y="2029"/>
                    </a:cubicBezTo>
                    <a:cubicBezTo>
                      <a:pt x="0" y="908"/>
                      <a:pt x="4835" y="0"/>
                      <a:pt x="10800" y="0"/>
                    </a:cubicBezTo>
                    <a:cubicBezTo>
                      <a:pt x="16765" y="0"/>
                      <a:pt x="21600" y="908"/>
                      <a:pt x="21600" y="2029"/>
                    </a:cubicBezTo>
                    <a:lnTo>
                      <a:pt x="21600" y="19571"/>
                    </a:lnTo>
                    <a:cubicBezTo>
                      <a:pt x="21600" y="20692"/>
                      <a:pt x="16765" y="21600"/>
                      <a:pt x="10800" y="21600"/>
                    </a:cubicBezTo>
                    <a:cubicBezTo>
                      <a:pt x="4835" y="21600"/>
                      <a:pt x="0" y="20692"/>
                      <a:pt x="0" y="19571"/>
                    </a:cubicBezTo>
                    <a:lnTo>
                      <a:pt x="0" y="2029"/>
                    </a:lnTo>
                  </a:path>
                </a:pathLst>
              </a:custGeom>
              <a:noFill/>
              <a:ln w="381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338" name="Group 338"/>
            <p:cNvGrpSpPr/>
            <p:nvPr/>
          </p:nvGrpSpPr>
          <p:grpSpPr>
            <a:xfrm>
              <a:off x="241967" y="-1"/>
              <a:ext cx="441331" cy="587378"/>
              <a:chOff x="-1" y="-1"/>
              <a:chExt cx="441330" cy="587377"/>
            </a:xfrm>
          </p:grpSpPr>
          <p:sp>
            <p:nvSpPr>
              <p:cNvPr id="335" name="Shape 335"/>
              <p:cNvSpPr/>
              <p:nvPr/>
            </p:nvSpPr>
            <p:spPr>
              <a:xfrm>
                <a:off x="-1" y="0"/>
                <a:ext cx="441330" cy="5873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029"/>
                    </a:moveTo>
                    <a:cubicBezTo>
                      <a:pt x="0" y="908"/>
                      <a:pt x="4835" y="0"/>
                      <a:pt x="10800" y="0"/>
                    </a:cubicBezTo>
                    <a:cubicBezTo>
                      <a:pt x="16765" y="0"/>
                      <a:pt x="21600" y="908"/>
                      <a:pt x="21600" y="2029"/>
                    </a:cubicBezTo>
                    <a:lnTo>
                      <a:pt x="21600" y="19571"/>
                    </a:lnTo>
                    <a:cubicBezTo>
                      <a:pt x="21600" y="20692"/>
                      <a:pt x="16765" y="21600"/>
                      <a:pt x="10800" y="21600"/>
                    </a:cubicBezTo>
                    <a:cubicBezTo>
                      <a:pt x="4835" y="21600"/>
                      <a:pt x="0" y="20692"/>
                      <a:pt x="0" y="19571"/>
                    </a:cubicBezTo>
                    <a:close/>
                  </a:path>
                </a:pathLst>
              </a:custGeom>
              <a:solidFill>
                <a:srgbClr val="E5001A"/>
              </a:solidFill>
              <a:ln w="12700" cap="flat">
                <a:noFill/>
                <a:miter lim="400000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36" name="Shape 336"/>
              <p:cNvSpPr/>
              <p:nvPr/>
            </p:nvSpPr>
            <p:spPr>
              <a:xfrm>
                <a:off x="-1" y="-2"/>
                <a:ext cx="441331" cy="1103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37" name="Shape 337"/>
              <p:cNvSpPr/>
              <p:nvPr/>
            </p:nvSpPr>
            <p:spPr>
              <a:xfrm>
                <a:off x="-2" y="0"/>
                <a:ext cx="441331" cy="5873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29"/>
                    </a:moveTo>
                    <a:cubicBezTo>
                      <a:pt x="21600" y="3149"/>
                      <a:pt x="16765" y="4057"/>
                      <a:pt x="10800" y="4057"/>
                    </a:cubicBezTo>
                    <a:cubicBezTo>
                      <a:pt x="4835" y="4057"/>
                      <a:pt x="0" y="3149"/>
                      <a:pt x="0" y="2029"/>
                    </a:cubicBezTo>
                    <a:cubicBezTo>
                      <a:pt x="0" y="908"/>
                      <a:pt x="4835" y="0"/>
                      <a:pt x="10800" y="0"/>
                    </a:cubicBezTo>
                    <a:cubicBezTo>
                      <a:pt x="16765" y="0"/>
                      <a:pt x="21600" y="908"/>
                      <a:pt x="21600" y="2029"/>
                    </a:cubicBezTo>
                    <a:lnTo>
                      <a:pt x="21600" y="19571"/>
                    </a:lnTo>
                    <a:cubicBezTo>
                      <a:pt x="21600" y="20692"/>
                      <a:pt x="16765" y="21600"/>
                      <a:pt x="10800" y="21600"/>
                    </a:cubicBezTo>
                    <a:cubicBezTo>
                      <a:pt x="4835" y="21600"/>
                      <a:pt x="0" y="20692"/>
                      <a:pt x="0" y="19571"/>
                    </a:cubicBezTo>
                    <a:lnTo>
                      <a:pt x="0" y="2029"/>
                    </a:lnTo>
                  </a:path>
                </a:pathLst>
              </a:custGeom>
              <a:noFill/>
              <a:ln w="381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342" name="Group 342"/>
            <p:cNvGrpSpPr/>
            <p:nvPr/>
          </p:nvGrpSpPr>
          <p:grpSpPr>
            <a:xfrm>
              <a:off x="918854" y="1358231"/>
              <a:ext cx="441332" cy="587378"/>
              <a:chOff x="0" y="-1"/>
              <a:chExt cx="441331" cy="587377"/>
            </a:xfrm>
          </p:grpSpPr>
          <p:sp>
            <p:nvSpPr>
              <p:cNvPr id="339" name="Shape 339"/>
              <p:cNvSpPr/>
              <p:nvPr/>
            </p:nvSpPr>
            <p:spPr>
              <a:xfrm>
                <a:off x="-1" y="0"/>
                <a:ext cx="441331" cy="5873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029"/>
                    </a:moveTo>
                    <a:cubicBezTo>
                      <a:pt x="0" y="908"/>
                      <a:pt x="4835" y="0"/>
                      <a:pt x="10800" y="0"/>
                    </a:cubicBezTo>
                    <a:cubicBezTo>
                      <a:pt x="16765" y="0"/>
                      <a:pt x="21600" y="908"/>
                      <a:pt x="21600" y="2029"/>
                    </a:cubicBezTo>
                    <a:lnTo>
                      <a:pt x="21600" y="19571"/>
                    </a:lnTo>
                    <a:cubicBezTo>
                      <a:pt x="21600" y="20692"/>
                      <a:pt x="16765" y="21600"/>
                      <a:pt x="10800" y="21600"/>
                    </a:cubicBezTo>
                    <a:cubicBezTo>
                      <a:pt x="4835" y="21600"/>
                      <a:pt x="0" y="20692"/>
                      <a:pt x="0" y="19571"/>
                    </a:cubicBezTo>
                    <a:close/>
                  </a:path>
                </a:pathLst>
              </a:custGeom>
              <a:solidFill>
                <a:srgbClr val="E5001A"/>
              </a:solidFill>
              <a:ln w="12700" cap="flat">
                <a:noFill/>
                <a:miter lim="400000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40" name="Shape 340"/>
              <p:cNvSpPr/>
              <p:nvPr/>
            </p:nvSpPr>
            <p:spPr>
              <a:xfrm>
                <a:off x="0" y="-2"/>
                <a:ext cx="441331" cy="1103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41" name="Shape 341"/>
              <p:cNvSpPr/>
              <p:nvPr/>
            </p:nvSpPr>
            <p:spPr>
              <a:xfrm>
                <a:off x="-1" y="0"/>
                <a:ext cx="441331" cy="5873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29"/>
                    </a:moveTo>
                    <a:cubicBezTo>
                      <a:pt x="21600" y="3149"/>
                      <a:pt x="16765" y="4057"/>
                      <a:pt x="10800" y="4057"/>
                    </a:cubicBezTo>
                    <a:cubicBezTo>
                      <a:pt x="4835" y="4057"/>
                      <a:pt x="0" y="3149"/>
                      <a:pt x="0" y="2029"/>
                    </a:cubicBezTo>
                    <a:cubicBezTo>
                      <a:pt x="0" y="908"/>
                      <a:pt x="4835" y="0"/>
                      <a:pt x="10800" y="0"/>
                    </a:cubicBezTo>
                    <a:cubicBezTo>
                      <a:pt x="16765" y="0"/>
                      <a:pt x="21600" y="908"/>
                      <a:pt x="21600" y="2029"/>
                    </a:cubicBezTo>
                    <a:lnTo>
                      <a:pt x="21600" y="19571"/>
                    </a:lnTo>
                    <a:cubicBezTo>
                      <a:pt x="21600" y="20692"/>
                      <a:pt x="16765" y="21600"/>
                      <a:pt x="10800" y="21600"/>
                    </a:cubicBezTo>
                    <a:cubicBezTo>
                      <a:pt x="4835" y="21600"/>
                      <a:pt x="0" y="20692"/>
                      <a:pt x="0" y="19571"/>
                    </a:cubicBezTo>
                    <a:lnTo>
                      <a:pt x="0" y="2029"/>
                    </a:lnTo>
                  </a:path>
                </a:pathLst>
              </a:custGeom>
              <a:noFill/>
              <a:ln w="381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346" name="Group 346"/>
            <p:cNvGrpSpPr/>
            <p:nvPr/>
          </p:nvGrpSpPr>
          <p:grpSpPr>
            <a:xfrm>
              <a:off x="1142999" y="685798"/>
              <a:ext cx="441332" cy="587378"/>
              <a:chOff x="-1" y="-1"/>
              <a:chExt cx="441330" cy="587377"/>
            </a:xfrm>
          </p:grpSpPr>
          <p:sp>
            <p:nvSpPr>
              <p:cNvPr id="343" name="Shape 343"/>
              <p:cNvSpPr/>
              <p:nvPr/>
            </p:nvSpPr>
            <p:spPr>
              <a:xfrm>
                <a:off x="-1" y="0"/>
                <a:ext cx="441330" cy="5873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029"/>
                    </a:moveTo>
                    <a:cubicBezTo>
                      <a:pt x="0" y="908"/>
                      <a:pt x="4835" y="0"/>
                      <a:pt x="10800" y="0"/>
                    </a:cubicBezTo>
                    <a:cubicBezTo>
                      <a:pt x="16765" y="0"/>
                      <a:pt x="21600" y="908"/>
                      <a:pt x="21600" y="2029"/>
                    </a:cubicBezTo>
                    <a:lnTo>
                      <a:pt x="21600" y="19571"/>
                    </a:lnTo>
                    <a:cubicBezTo>
                      <a:pt x="21600" y="20692"/>
                      <a:pt x="16765" y="21600"/>
                      <a:pt x="10800" y="21600"/>
                    </a:cubicBezTo>
                    <a:cubicBezTo>
                      <a:pt x="4835" y="21600"/>
                      <a:pt x="0" y="20692"/>
                      <a:pt x="0" y="19571"/>
                    </a:cubicBezTo>
                    <a:close/>
                  </a:path>
                </a:pathLst>
              </a:custGeom>
              <a:solidFill>
                <a:srgbClr val="E5001A"/>
              </a:solidFill>
              <a:ln w="12700" cap="flat">
                <a:noFill/>
                <a:miter lim="400000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44" name="Shape 344"/>
              <p:cNvSpPr/>
              <p:nvPr/>
            </p:nvSpPr>
            <p:spPr>
              <a:xfrm>
                <a:off x="-1" y="-2"/>
                <a:ext cx="441331" cy="1103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45" name="Shape 345"/>
              <p:cNvSpPr/>
              <p:nvPr/>
            </p:nvSpPr>
            <p:spPr>
              <a:xfrm>
                <a:off x="-2" y="0"/>
                <a:ext cx="441331" cy="5873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29"/>
                    </a:moveTo>
                    <a:cubicBezTo>
                      <a:pt x="21600" y="3149"/>
                      <a:pt x="16765" y="4057"/>
                      <a:pt x="10800" y="4057"/>
                    </a:cubicBezTo>
                    <a:cubicBezTo>
                      <a:pt x="4835" y="4057"/>
                      <a:pt x="0" y="3149"/>
                      <a:pt x="0" y="2029"/>
                    </a:cubicBezTo>
                    <a:cubicBezTo>
                      <a:pt x="0" y="908"/>
                      <a:pt x="4835" y="0"/>
                      <a:pt x="10800" y="0"/>
                    </a:cubicBezTo>
                    <a:cubicBezTo>
                      <a:pt x="16765" y="0"/>
                      <a:pt x="21600" y="908"/>
                      <a:pt x="21600" y="2029"/>
                    </a:cubicBezTo>
                    <a:lnTo>
                      <a:pt x="21600" y="19571"/>
                    </a:lnTo>
                    <a:cubicBezTo>
                      <a:pt x="21600" y="20692"/>
                      <a:pt x="16765" y="21600"/>
                      <a:pt x="10800" y="21600"/>
                    </a:cubicBezTo>
                    <a:cubicBezTo>
                      <a:pt x="4835" y="21600"/>
                      <a:pt x="0" y="20692"/>
                      <a:pt x="0" y="19571"/>
                    </a:cubicBezTo>
                    <a:lnTo>
                      <a:pt x="0" y="2029"/>
                    </a:lnTo>
                  </a:path>
                </a:pathLst>
              </a:custGeom>
              <a:noFill/>
              <a:ln w="381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350" name="Group 350"/>
            <p:cNvGrpSpPr/>
            <p:nvPr/>
          </p:nvGrpSpPr>
          <p:grpSpPr>
            <a:xfrm>
              <a:off x="918854" y="-1"/>
              <a:ext cx="441332" cy="587378"/>
              <a:chOff x="0" y="-1"/>
              <a:chExt cx="441331" cy="587377"/>
            </a:xfrm>
          </p:grpSpPr>
          <p:sp>
            <p:nvSpPr>
              <p:cNvPr id="347" name="Shape 347"/>
              <p:cNvSpPr/>
              <p:nvPr/>
            </p:nvSpPr>
            <p:spPr>
              <a:xfrm>
                <a:off x="-1" y="0"/>
                <a:ext cx="441331" cy="5873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029"/>
                    </a:moveTo>
                    <a:cubicBezTo>
                      <a:pt x="0" y="908"/>
                      <a:pt x="4835" y="0"/>
                      <a:pt x="10800" y="0"/>
                    </a:cubicBezTo>
                    <a:cubicBezTo>
                      <a:pt x="16765" y="0"/>
                      <a:pt x="21600" y="908"/>
                      <a:pt x="21600" y="2029"/>
                    </a:cubicBezTo>
                    <a:lnTo>
                      <a:pt x="21600" y="19571"/>
                    </a:lnTo>
                    <a:cubicBezTo>
                      <a:pt x="21600" y="20692"/>
                      <a:pt x="16765" y="21600"/>
                      <a:pt x="10800" y="21600"/>
                    </a:cubicBezTo>
                    <a:cubicBezTo>
                      <a:pt x="4835" y="21600"/>
                      <a:pt x="0" y="20692"/>
                      <a:pt x="0" y="19571"/>
                    </a:cubicBezTo>
                    <a:close/>
                  </a:path>
                </a:pathLst>
              </a:custGeom>
              <a:solidFill>
                <a:srgbClr val="E5001A"/>
              </a:solidFill>
              <a:ln w="12700" cap="flat">
                <a:noFill/>
                <a:miter lim="400000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48" name="Shape 348"/>
              <p:cNvSpPr/>
              <p:nvPr/>
            </p:nvSpPr>
            <p:spPr>
              <a:xfrm>
                <a:off x="0" y="-2"/>
                <a:ext cx="441331" cy="1103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49" name="Shape 349"/>
              <p:cNvSpPr/>
              <p:nvPr/>
            </p:nvSpPr>
            <p:spPr>
              <a:xfrm>
                <a:off x="-1" y="0"/>
                <a:ext cx="441331" cy="5873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29"/>
                    </a:moveTo>
                    <a:cubicBezTo>
                      <a:pt x="21600" y="3149"/>
                      <a:pt x="16765" y="4057"/>
                      <a:pt x="10800" y="4057"/>
                    </a:cubicBezTo>
                    <a:cubicBezTo>
                      <a:pt x="4835" y="4057"/>
                      <a:pt x="0" y="3149"/>
                      <a:pt x="0" y="2029"/>
                    </a:cubicBezTo>
                    <a:cubicBezTo>
                      <a:pt x="0" y="908"/>
                      <a:pt x="4835" y="0"/>
                      <a:pt x="10800" y="0"/>
                    </a:cubicBezTo>
                    <a:cubicBezTo>
                      <a:pt x="16765" y="0"/>
                      <a:pt x="21600" y="908"/>
                      <a:pt x="21600" y="2029"/>
                    </a:cubicBezTo>
                    <a:lnTo>
                      <a:pt x="21600" y="19571"/>
                    </a:lnTo>
                    <a:cubicBezTo>
                      <a:pt x="21600" y="20692"/>
                      <a:pt x="16765" y="21600"/>
                      <a:pt x="10800" y="21600"/>
                    </a:cubicBezTo>
                    <a:cubicBezTo>
                      <a:pt x="4835" y="21600"/>
                      <a:pt x="0" y="20692"/>
                      <a:pt x="0" y="19571"/>
                    </a:cubicBezTo>
                    <a:lnTo>
                      <a:pt x="0" y="2029"/>
                    </a:lnTo>
                  </a:path>
                </a:pathLst>
              </a:custGeom>
              <a:noFill/>
              <a:ln w="381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</p:grpSp>
      <p:sp>
        <p:nvSpPr>
          <p:cNvPr id="352" name="Shape 352"/>
          <p:cNvSpPr/>
          <p:nvPr/>
        </p:nvSpPr>
        <p:spPr>
          <a:xfrm>
            <a:off x="490511" y="3580505"/>
            <a:ext cx="2605091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ctr">
              <a:spcBef>
                <a:spcPts val="1200"/>
              </a:spcBef>
              <a:defRPr>
                <a:solidFill>
                  <a:srgbClr val="000000"/>
                </a:solidFill>
              </a:defRPr>
            </a:pPr>
            <a:r>
              <a:rPr sz="1600" b="1">
                <a:solidFill>
                  <a:srgbClr val="E5001A"/>
                </a:solidFill>
                <a:latin typeface="Calibri"/>
                <a:ea typeface="Calibri"/>
                <a:cs typeface="Calibri"/>
                <a:sym typeface="Calibri"/>
              </a:rPr>
              <a:t>Couchbase Lite</a:t>
            </a:r>
            <a:endParaRPr sz="4200">
              <a:solidFill>
                <a:srgbClr val="E5001A"/>
              </a:solidFill>
              <a:latin typeface="Trebuchet MS Bold"/>
              <a:ea typeface="Trebuchet MS Bold"/>
              <a:cs typeface="Trebuchet MS Bold"/>
              <a:sym typeface="Trebuchet MS Bold"/>
            </a:endParaRPr>
          </a:p>
          <a:p>
            <a:pPr lvl="0" algn="ctr">
              <a:spcBef>
                <a:spcPts val="600"/>
              </a:spcBef>
              <a:defRPr>
                <a:solidFill>
                  <a:srgbClr val="000000"/>
                </a:solidFill>
              </a:defRPr>
            </a:pPr>
            <a:r>
              <a:rPr sz="1400">
                <a:latin typeface="Calibri"/>
                <a:ea typeface="Calibri"/>
                <a:cs typeface="Calibri"/>
                <a:sym typeface="Calibri"/>
              </a:rPr>
              <a:t>On-device, lightweight, native embedded JSON database</a:t>
            </a:r>
          </a:p>
        </p:txBody>
      </p:sp>
      <p:sp>
        <p:nvSpPr>
          <p:cNvPr id="353" name="Shape 353"/>
          <p:cNvSpPr/>
          <p:nvPr/>
        </p:nvSpPr>
        <p:spPr>
          <a:xfrm>
            <a:off x="3420095" y="3580505"/>
            <a:ext cx="2300065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ctr">
              <a:spcBef>
                <a:spcPts val="1200"/>
              </a:spcBef>
              <a:defRPr>
                <a:solidFill>
                  <a:srgbClr val="000000"/>
                </a:solidFill>
              </a:defRPr>
            </a:pPr>
            <a:r>
              <a:rPr sz="1600" b="1">
                <a:solidFill>
                  <a:srgbClr val="E5001A"/>
                </a:solidFill>
                <a:latin typeface="Calibri"/>
                <a:ea typeface="Calibri"/>
                <a:cs typeface="Calibri"/>
                <a:sym typeface="Calibri"/>
              </a:rPr>
              <a:t>Sync Gateway</a:t>
            </a:r>
            <a:endParaRPr sz="4200">
              <a:solidFill>
                <a:srgbClr val="E5001A"/>
              </a:solidFill>
              <a:latin typeface="Trebuchet MS Bold"/>
              <a:ea typeface="Trebuchet MS Bold"/>
              <a:cs typeface="Trebuchet MS Bold"/>
              <a:sym typeface="Trebuchet MS Bold"/>
            </a:endParaRPr>
          </a:p>
          <a:p>
            <a:pPr lvl="0" algn="ctr">
              <a:spcBef>
                <a:spcPts val="600"/>
              </a:spcBef>
              <a:defRPr>
                <a:solidFill>
                  <a:srgbClr val="000000"/>
                </a:solidFill>
              </a:defRPr>
            </a:pPr>
            <a:r>
              <a:rPr sz="1400">
                <a:latin typeface="Calibri"/>
                <a:ea typeface="Calibri"/>
                <a:cs typeface="Calibri"/>
                <a:sym typeface="Calibri"/>
              </a:rPr>
              <a:t>Synchronize on-device Couchbase Lite with Couchbase Server in the cloud</a:t>
            </a:r>
          </a:p>
        </p:txBody>
      </p:sp>
      <p:sp>
        <p:nvSpPr>
          <p:cNvPr id="354" name="Shape 354"/>
          <p:cNvSpPr/>
          <p:nvPr/>
        </p:nvSpPr>
        <p:spPr>
          <a:xfrm>
            <a:off x="6335231" y="3580507"/>
            <a:ext cx="2036593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ctr">
              <a:spcBef>
                <a:spcPts val="1200"/>
              </a:spcBef>
              <a:defRPr>
                <a:solidFill>
                  <a:srgbClr val="000000"/>
                </a:solidFill>
              </a:defRPr>
            </a:pPr>
            <a:r>
              <a:rPr sz="1600" b="1">
                <a:solidFill>
                  <a:srgbClr val="E5001A"/>
                </a:solidFill>
                <a:latin typeface="Calibri"/>
                <a:ea typeface="Calibri"/>
                <a:cs typeface="Calibri"/>
                <a:sym typeface="Calibri"/>
              </a:rPr>
              <a:t>Couchbase Server</a:t>
            </a:r>
            <a:endParaRPr sz="4200">
              <a:solidFill>
                <a:srgbClr val="E5001A"/>
              </a:solidFill>
              <a:latin typeface="Trebuchet MS Bold"/>
              <a:ea typeface="Trebuchet MS Bold"/>
              <a:cs typeface="Trebuchet MS Bold"/>
              <a:sym typeface="Trebuchet MS Bold"/>
            </a:endParaRPr>
          </a:p>
          <a:p>
            <a:pPr lvl="0" algn="ctr">
              <a:spcBef>
                <a:spcPts val="600"/>
              </a:spcBef>
              <a:defRPr>
                <a:solidFill>
                  <a:srgbClr val="000000"/>
                </a:solidFill>
              </a:defRPr>
            </a:pPr>
            <a:r>
              <a:rPr sz="1400">
                <a:latin typeface="Calibri"/>
                <a:ea typeface="Calibri"/>
                <a:cs typeface="Calibri"/>
                <a:sym typeface="Calibri"/>
              </a:rPr>
              <a:t>High performance, scalable, always-on JSON database in the cloud</a:t>
            </a:r>
          </a:p>
        </p:txBody>
      </p:sp>
      <p:grpSp>
        <p:nvGrpSpPr>
          <p:cNvPr id="366" name="Group 366"/>
          <p:cNvGrpSpPr/>
          <p:nvPr/>
        </p:nvGrpSpPr>
        <p:grpSpPr>
          <a:xfrm>
            <a:off x="1337848" y="1280465"/>
            <a:ext cx="938881" cy="2035988"/>
            <a:chOff x="0" y="0"/>
            <a:chExt cx="938880" cy="2035986"/>
          </a:xfrm>
        </p:grpSpPr>
        <p:grpSp>
          <p:nvGrpSpPr>
            <p:cNvPr id="361" name="Group 361"/>
            <p:cNvGrpSpPr/>
            <p:nvPr/>
          </p:nvGrpSpPr>
          <p:grpSpPr>
            <a:xfrm>
              <a:off x="0" y="-1"/>
              <a:ext cx="938881" cy="2035988"/>
              <a:chOff x="0" y="0"/>
              <a:chExt cx="938880" cy="2035986"/>
            </a:xfrm>
          </p:grpSpPr>
          <p:sp>
            <p:nvSpPr>
              <p:cNvPr id="355" name="Shape 355"/>
              <p:cNvSpPr/>
              <p:nvPr/>
            </p:nvSpPr>
            <p:spPr>
              <a:xfrm>
                <a:off x="0" y="-1"/>
                <a:ext cx="938881" cy="2035988"/>
              </a:xfrm>
              <a:prstGeom prst="roundRect">
                <a:avLst>
                  <a:gd name="adj" fmla="val 14915"/>
                </a:avLst>
              </a:prstGeom>
              <a:solidFill>
                <a:srgbClr val="F2F2F2"/>
              </a:solidFill>
              <a:ln w="28575" cap="flat">
                <a:solidFill>
                  <a:srgbClr val="BFBFB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56" name="Shape 356"/>
              <p:cNvSpPr/>
              <p:nvPr/>
            </p:nvSpPr>
            <p:spPr>
              <a:xfrm>
                <a:off x="48992" y="251964"/>
                <a:ext cx="838049" cy="1516203"/>
              </a:xfrm>
              <a:prstGeom prst="rect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57" name="Shape 357"/>
              <p:cNvSpPr/>
              <p:nvPr/>
            </p:nvSpPr>
            <p:spPr>
              <a:xfrm>
                <a:off x="441255" y="55960"/>
                <a:ext cx="45719" cy="457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58" name="Shape 358"/>
              <p:cNvSpPr/>
              <p:nvPr/>
            </p:nvSpPr>
            <p:spPr>
              <a:xfrm>
                <a:off x="378366" y="1814911"/>
                <a:ext cx="177798" cy="1777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8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59" name="Shape 359"/>
              <p:cNvSpPr/>
              <p:nvPr/>
            </p:nvSpPr>
            <p:spPr>
              <a:xfrm>
                <a:off x="432345" y="1868888"/>
                <a:ext cx="69852" cy="73027"/>
              </a:xfrm>
              <a:prstGeom prst="roundRect">
                <a:avLst>
                  <a:gd name="adj" fmla="val 16667"/>
                </a:avLst>
              </a:prstGeom>
              <a:noFill/>
              <a:ln w="635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60" name="Shape 360"/>
              <p:cNvSpPr/>
              <p:nvPr/>
            </p:nvSpPr>
            <p:spPr>
              <a:xfrm>
                <a:off x="375008" y="142568"/>
                <a:ext cx="182882" cy="36578"/>
              </a:xfrm>
              <a:prstGeom prst="roundRect">
                <a:avLst>
                  <a:gd name="adj" fmla="val 50000"/>
                </a:avLst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365" name="Group 365"/>
            <p:cNvGrpSpPr/>
            <p:nvPr/>
          </p:nvGrpSpPr>
          <p:grpSpPr>
            <a:xfrm>
              <a:off x="304457" y="789220"/>
              <a:ext cx="317215" cy="422194"/>
              <a:chOff x="0" y="0"/>
              <a:chExt cx="317213" cy="422193"/>
            </a:xfrm>
          </p:grpSpPr>
          <p:sp>
            <p:nvSpPr>
              <p:cNvPr id="362" name="Shape 362"/>
              <p:cNvSpPr/>
              <p:nvPr/>
            </p:nvSpPr>
            <p:spPr>
              <a:xfrm>
                <a:off x="0" y="-1"/>
                <a:ext cx="317214" cy="4221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029"/>
                    </a:moveTo>
                    <a:cubicBezTo>
                      <a:pt x="0" y="908"/>
                      <a:pt x="4835" y="0"/>
                      <a:pt x="10800" y="0"/>
                    </a:cubicBezTo>
                    <a:cubicBezTo>
                      <a:pt x="16765" y="0"/>
                      <a:pt x="21600" y="908"/>
                      <a:pt x="21600" y="2029"/>
                    </a:cubicBezTo>
                    <a:lnTo>
                      <a:pt x="21600" y="19571"/>
                    </a:lnTo>
                    <a:cubicBezTo>
                      <a:pt x="21600" y="20692"/>
                      <a:pt x="16765" y="21600"/>
                      <a:pt x="10800" y="21600"/>
                    </a:cubicBezTo>
                    <a:cubicBezTo>
                      <a:pt x="4835" y="21600"/>
                      <a:pt x="0" y="20692"/>
                      <a:pt x="0" y="19571"/>
                    </a:cubicBezTo>
                    <a:close/>
                  </a:path>
                </a:pathLst>
              </a:custGeom>
              <a:solidFill>
                <a:srgbClr val="E5001A"/>
              </a:solidFill>
              <a:ln w="12700" cap="flat">
                <a:noFill/>
                <a:miter lim="400000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63" name="Shape 363"/>
              <p:cNvSpPr/>
              <p:nvPr/>
            </p:nvSpPr>
            <p:spPr>
              <a:xfrm>
                <a:off x="0" y="-1"/>
                <a:ext cx="317214" cy="793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64" name="Shape 364"/>
              <p:cNvSpPr/>
              <p:nvPr/>
            </p:nvSpPr>
            <p:spPr>
              <a:xfrm>
                <a:off x="0" y="-1"/>
                <a:ext cx="317214" cy="4221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29"/>
                    </a:moveTo>
                    <a:cubicBezTo>
                      <a:pt x="21600" y="3149"/>
                      <a:pt x="16765" y="4057"/>
                      <a:pt x="10800" y="4057"/>
                    </a:cubicBezTo>
                    <a:cubicBezTo>
                      <a:pt x="4835" y="4057"/>
                      <a:pt x="0" y="3149"/>
                      <a:pt x="0" y="2029"/>
                    </a:cubicBezTo>
                    <a:cubicBezTo>
                      <a:pt x="0" y="908"/>
                      <a:pt x="4835" y="0"/>
                      <a:pt x="10800" y="0"/>
                    </a:cubicBezTo>
                    <a:cubicBezTo>
                      <a:pt x="16765" y="0"/>
                      <a:pt x="21600" y="908"/>
                      <a:pt x="21600" y="2029"/>
                    </a:cubicBezTo>
                    <a:lnTo>
                      <a:pt x="21600" y="19571"/>
                    </a:lnTo>
                    <a:cubicBezTo>
                      <a:pt x="21600" y="20692"/>
                      <a:pt x="16765" y="21600"/>
                      <a:pt x="10800" y="21600"/>
                    </a:cubicBezTo>
                    <a:cubicBezTo>
                      <a:pt x="4835" y="21600"/>
                      <a:pt x="0" y="20692"/>
                      <a:pt x="0" y="19571"/>
                    </a:cubicBezTo>
                    <a:lnTo>
                      <a:pt x="0" y="2029"/>
                    </a:lnTo>
                  </a:path>
                </a:pathLst>
              </a:custGeom>
              <a:noFill/>
              <a:ln w="381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</p:grpSp>
      <p:sp>
        <p:nvSpPr>
          <p:cNvPr id="367" name="Shape 367"/>
          <p:cNvSpPr>
            <a:spLocks noGrp="1"/>
          </p:cNvSpPr>
          <p:nvPr>
            <p:ph type="title"/>
          </p:nvPr>
        </p:nvSpPr>
        <p:spPr>
          <a:xfrm>
            <a:off x="432575" y="200249"/>
            <a:ext cx="7009087" cy="405324"/>
          </a:xfrm>
          <a:prstGeom prst="rect">
            <a:avLst/>
          </a:prstGeom>
        </p:spPr>
        <p:txBody>
          <a:bodyPr anchor="b"/>
          <a:lstStyle>
            <a:lvl1pPr algn="l" defTabSz="425194">
              <a:defRPr sz="2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600" b="1">
                <a:solidFill>
                  <a:srgbClr val="FFFFFF"/>
                </a:solidFill>
              </a:rPr>
              <a:t>Couchbase Mobile</a:t>
            </a:r>
          </a:p>
        </p:txBody>
      </p:sp>
      <p:grpSp>
        <p:nvGrpSpPr>
          <p:cNvPr id="376" name="Group 376"/>
          <p:cNvGrpSpPr/>
          <p:nvPr/>
        </p:nvGrpSpPr>
        <p:grpSpPr>
          <a:xfrm>
            <a:off x="4075877" y="1298328"/>
            <a:ext cx="990602" cy="1981202"/>
            <a:chOff x="0" y="0"/>
            <a:chExt cx="990600" cy="1981200"/>
          </a:xfrm>
        </p:grpSpPr>
        <p:sp>
          <p:nvSpPr>
            <p:cNvPr id="368" name="Shape 368"/>
            <p:cNvSpPr/>
            <p:nvPr/>
          </p:nvSpPr>
          <p:spPr>
            <a:xfrm>
              <a:off x="0" y="0"/>
              <a:ext cx="990601" cy="1981201"/>
            </a:xfrm>
            <a:prstGeom prst="rect">
              <a:avLst/>
            </a:prstGeom>
            <a:solidFill>
              <a:srgbClr val="E5001A"/>
            </a:solidFill>
            <a:ln w="38100" cap="flat">
              <a:solidFill>
                <a:srgbClr val="FFFFFF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80000"/>
                </a:lnSpc>
                <a:defRPr sz="1400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375" name="Group 375"/>
            <p:cNvGrpSpPr/>
            <p:nvPr/>
          </p:nvGrpSpPr>
          <p:grpSpPr>
            <a:xfrm>
              <a:off x="118663" y="652635"/>
              <a:ext cx="755048" cy="614724"/>
              <a:chOff x="16972" y="0"/>
              <a:chExt cx="755047" cy="614723"/>
            </a:xfrm>
          </p:grpSpPr>
          <p:grpSp>
            <p:nvGrpSpPr>
              <p:cNvPr id="371" name="Group 371"/>
              <p:cNvGrpSpPr/>
              <p:nvPr/>
            </p:nvGrpSpPr>
            <p:grpSpPr>
              <a:xfrm>
                <a:off x="16972" y="175636"/>
                <a:ext cx="579280" cy="439088"/>
                <a:chOff x="16972" y="0"/>
                <a:chExt cx="579279" cy="439087"/>
              </a:xfrm>
            </p:grpSpPr>
            <p:sp>
              <p:nvSpPr>
                <p:cNvPr id="369" name="Shape 369"/>
                <p:cNvSpPr/>
                <p:nvPr/>
              </p:nvSpPr>
              <p:spPr>
                <a:xfrm rot="10800000">
                  <a:off x="88109" y="122067"/>
                  <a:ext cx="508143" cy="31702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04" h="19384" extrusionOk="0">
                      <a:moveTo>
                        <a:pt x="0" y="4564"/>
                      </a:moveTo>
                      <a:cubicBezTo>
                        <a:pt x="5439" y="-2216"/>
                        <a:pt x="13653" y="-1341"/>
                        <a:pt x="18345" y="6517"/>
                      </a:cubicBezTo>
                      <a:cubicBezTo>
                        <a:pt x="20475" y="10084"/>
                        <a:pt x="21600" y="14676"/>
                        <a:pt x="21498" y="19384"/>
                      </a:cubicBezTo>
                      <a:lnTo>
                        <a:pt x="18050" y="19227"/>
                      </a:lnTo>
                      <a:cubicBezTo>
                        <a:pt x="18216" y="11604"/>
                        <a:pt x="14073" y="5230"/>
                        <a:pt x="8797" y="4990"/>
                      </a:cubicBezTo>
                      <a:cubicBezTo>
                        <a:pt x="6402" y="4882"/>
                        <a:pt x="4067" y="6076"/>
                        <a:pt x="2253" y="83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370" name="Shape 370"/>
                <p:cNvSpPr/>
                <p:nvPr/>
              </p:nvSpPr>
              <p:spPr>
                <a:xfrm>
                  <a:off x="16972" y="0"/>
                  <a:ext cx="219426" cy="131725"/>
                </a:xfrm>
                <a:prstGeom prst="triangl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374" name="Group 374"/>
              <p:cNvGrpSpPr/>
              <p:nvPr/>
            </p:nvGrpSpPr>
            <p:grpSpPr>
              <a:xfrm>
                <a:off x="192740" y="0"/>
                <a:ext cx="579281" cy="439088"/>
                <a:chOff x="0" y="0"/>
                <a:chExt cx="579279" cy="439087"/>
              </a:xfrm>
            </p:grpSpPr>
            <p:sp>
              <p:nvSpPr>
                <p:cNvPr id="372" name="Shape 372"/>
                <p:cNvSpPr/>
                <p:nvPr/>
              </p:nvSpPr>
              <p:spPr>
                <a:xfrm>
                  <a:off x="0" y="0"/>
                  <a:ext cx="508143" cy="3170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04" h="19384" extrusionOk="0">
                      <a:moveTo>
                        <a:pt x="0" y="4564"/>
                      </a:moveTo>
                      <a:cubicBezTo>
                        <a:pt x="5439" y="-2216"/>
                        <a:pt x="13653" y="-1341"/>
                        <a:pt x="18345" y="6517"/>
                      </a:cubicBezTo>
                      <a:cubicBezTo>
                        <a:pt x="20475" y="10084"/>
                        <a:pt x="21600" y="14676"/>
                        <a:pt x="21498" y="19384"/>
                      </a:cubicBezTo>
                      <a:lnTo>
                        <a:pt x="18050" y="19227"/>
                      </a:lnTo>
                      <a:cubicBezTo>
                        <a:pt x="18216" y="11604"/>
                        <a:pt x="14073" y="5230"/>
                        <a:pt x="8797" y="4990"/>
                      </a:cubicBezTo>
                      <a:cubicBezTo>
                        <a:pt x="6402" y="4882"/>
                        <a:pt x="4067" y="6076"/>
                        <a:pt x="2253" y="83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373" name="Shape 373"/>
                <p:cNvSpPr/>
                <p:nvPr/>
              </p:nvSpPr>
              <p:spPr>
                <a:xfrm rot="10800000">
                  <a:off x="359853" y="307362"/>
                  <a:ext cx="219427" cy="131726"/>
                </a:xfrm>
                <a:prstGeom prst="triangl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</p:grpSp>
      </p:grpSp>
    </p:spTree>
  </p:cSld>
  <p:clrMapOvr>
    <a:masterClrMapping/>
  </p:clrMapOvr>
  <p:transition xmlns:p14="http://schemas.microsoft.com/office/powerpoint/2010/main"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/>
        </p:nvSpPr>
        <p:spPr>
          <a:xfrm>
            <a:off x="0" y="-2"/>
            <a:ext cx="9144000" cy="805371"/>
          </a:xfrm>
          <a:prstGeom prst="rect">
            <a:avLst/>
          </a:prstGeom>
          <a:solidFill>
            <a:srgbClr val="E5001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379" name="image15.png" descr="couchbase_medium_white.png"/>
          <p:cNvPicPr/>
          <p:nvPr/>
        </p:nvPicPr>
        <p:blipFill>
          <a:blip r:embed="rId2">
            <a:extLst/>
          </a:blip>
          <a:srcRect l="33070" t="20633" r="32473" b="50000"/>
          <a:stretch>
            <a:fillRect/>
          </a:stretch>
        </p:blipFill>
        <p:spPr>
          <a:xfrm>
            <a:off x="8208019" y="237420"/>
            <a:ext cx="637704" cy="310588"/>
          </a:xfrm>
          <a:prstGeom prst="rect">
            <a:avLst/>
          </a:prstGeom>
          <a:ln w="12700">
            <a:miter lim="400000"/>
          </a:ln>
        </p:spPr>
      </p:pic>
      <p:sp>
        <p:nvSpPr>
          <p:cNvPr id="380" name="Shape 380"/>
          <p:cNvSpPr>
            <a:spLocks noGrp="1"/>
          </p:cNvSpPr>
          <p:nvPr>
            <p:ph type="sldNum" sz="quarter" idx="2"/>
          </p:nvPr>
        </p:nvSpPr>
        <p:spPr>
          <a:xfrm>
            <a:off x="4135877" y="4710924"/>
            <a:ext cx="872246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700">
                <a:solidFill>
                  <a:srgbClr val="888888"/>
                </a:solidFill>
              </a:rPr>
              <a:t>29</a:t>
            </a:fld>
            <a:endParaRPr sz="700">
              <a:solidFill>
                <a:srgbClr val="888888"/>
              </a:solidFill>
            </a:endParaRPr>
          </a:p>
        </p:txBody>
      </p:sp>
      <p:sp>
        <p:nvSpPr>
          <p:cNvPr id="381" name="Shape 381"/>
          <p:cNvSpPr/>
          <p:nvPr/>
        </p:nvSpPr>
        <p:spPr>
          <a:xfrm>
            <a:off x="490511" y="3951384"/>
            <a:ext cx="2605091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spcBef>
                <a:spcPts val="1200"/>
              </a:spcBef>
              <a:defRPr sz="1600" b="1">
                <a:solidFill>
                  <a:srgbClr val="E5001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600" b="1">
                <a:solidFill>
                  <a:srgbClr val="E5001A"/>
                </a:solidFill>
              </a:rPr>
              <a:t>Couchbase Lite</a:t>
            </a:r>
          </a:p>
        </p:txBody>
      </p:sp>
      <p:grpSp>
        <p:nvGrpSpPr>
          <p:cNvPr id="393" name="Group 393"/>
          <p:cNvGrpSpPr/>
          <p:nvPr/>
        </p:nvGrpSpPr>
        <p:grpSpPr>
          <a:xfrm>
            <a:off x="1337848" y="1651342"/>
            <a:ext cx="938881" cy="2035989"/>
            <a:chOff x="0" y="0"/>
            <a:chExt cx="938880" cy="2035987"/>
          </a:xfrm>
        </p:grpSpPr>
        <p:grpSp>
          <p:nvGrpSpPr>
            <p:cNvPr id="388" name="Group 388"/>
            <p:cNvGrpSpPr/>
            <p:nvPr/>
          </p:nvGrpSpPr>
          <p:grpSpPr>
            <a:xfrm>
              <a:off x="0" y="-1"/>
              <a:ext cx="938881" cy="2035989"/>
              <a:chOff x="0" y="0"/>
              <a:chExt cx="938880" cy="2035987"/>
            </a:xfrm>
          </p:grpSpPr>
          <p:sp>
            <p:nvSpPr>
              <p:cNvPr id="382" name="Shape 382"/>
              <p:cNvSpPr/>
              <p:nvPr/>
            </p:nvSpPr>
            <p:spPr>
              <a:xfrm>
                <a:off x="0" y="0"/>
                <a:ext cx="938881" cy="2035988"/>
              </a:xfrm>
              <a:prstGeom prst="roundRect">
                <a:avLst>
                  <a:gd name="adj" fmla="val 14915"/>
                </a:avLst>
              </a:prstGeom>
              <a:solidFill>
                <a:srgbClr val="F2F2F2"/>
              </a:solidFill>
              <a:ln w="28575" cap="flat">
                <a:solidFill>
                  <a:srgbClr val="BFBFB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83" name="Shape 383"/>
              <p:cNvSpPr/>
              <p:nvPr/>
            </p:nvSpPr>
            <p:spPr>
              <a:xfrm>
                <a:off x="48992" y="251964"/>
                <a:ext cx="838049" cy="1516204"/>
              </a:xfrm>
              <a:prstGeom prst="rect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84" name="Shape 384"/>
              <p:cNvSpPr/>
              <p:nvPr/>
            </p:nvSpPr>
            <p:spPr>
              <a:xfrm>
                <a:off x="441255" y="55960"/>
                <a:ext cx="45719" cy="457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85" name="Shape 385"/>
              <p:cNvSpPr/>
              <p:nvPr/>
            </p:nvSpPr>
            <p:spPr>
              <a:xfrm>
                <a:off x="378366" y="1814912"/>
                <a:ext cx="177798" cy="1777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86" name="Shape 386"/>
              <p:cNvSpPr/>
              <p:nvPr/>
            </p:nvSpPr>
            <p:spPr>
              <a:xfrm>
                <a:off x="432345" y="1868889"/>
                <a:ext cx="69852" cy="73028"/>
              </a:xfrm>
              <a:prstGeom prst="roundRect">
                <a:avLst>
                  <a:gd name="adj" fmla="val 16667"/>
                </a:avLst>
              </a:prstGeom>
              <a:noFill/>
              <a:ln w="635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87" name="Shape 387"/>
              <p:cNvSpPr/>
              <p:nvPr/>
            </p:nvSpPr>
            <p:spPr>
              <a:xfrm>
                <a:off x="375008" y="142568"/>
                <a:ext cx="182882" cy="36578"/>
              </a:xfrm>
              <a:prstGeom prst="roundRect">
                <a:avLst>
                  <a:gd name="adj" fmla="val 50000"/>
                </a:avLst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392" name="Group 392"/>
            <p:cNvGrpSpPr/>
            <p:nvPr/>
          </p:nvGrpSpPr>
          <p:grpSpPr>
            <a:xfrm>
              <a:off x="304457" y="789220"/>
              <a:ext cx="317215" cy="422195"/>
              <a:chOff x="0" y="-1"/>
              <a:chExt cx="317213" cy="422193"/>
            </a:xfrm>
          </p:grpSpPr>
          <p:sp>
            <p:nvSpPr>
              <p:cNvPr id="389" name="Shape 389"/>
              <p:cNvSpPr/>
              <p:nvPr/>
            </p:nvSpPr>
            <p:spPr>
              <a:xfrm>
                <a:off x="0" y="-2"/>
                <a:ext cx="317214" cy="4221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029"/>
                    </a:moveTo>
                    <a:cubicBezTo>
                      <a:pt x="0" y="908"/>
                      <a:pt x="4835" y="0"/>
                      <a:pt x="10800" y="0"/>
                    </a:cubicBezTo>
                    <a:cubicBezTo>
                      <a:pt x="16765" y="0"/>
                      <a:pt x="21600" y="908"/>
                      <a:pt x="21600" y="2029"/>
                    </a:cubicBezTo>
                    <a:lnTo>
                      <a:pt x="21600" y="19571"/>
                    </a:lnTo>
                    <a:cubicBezTo>
                      <a:pt x="21600" y="20692"/>
                      <a:pt x="16765" y="21600"/>
                      <a:pt x="10800" y="21600"/>
                    </a:cubicBezTo>
                    <a:cubicBezTo>
                      <a:pt x="4835" y="21600"/>
                      <a:pt x="0" y="20692"/>
                      <a:pt x="0" y="19571"/>
                    </a:cubicBezTo>
                    <a:close/>
                  </a:path>
                </a:pathLst>
              </a:custGeom>
              <a:solidFill>
                <a:srgbClr val="E5001A"/>
              </a:solidFill>
              <a:ln w="12700" cap="flat">
                <a:noFill/>
                <a:miter lim="400000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90" name="Shape 390"/>
              <p:cNvSpPr/>
              <p:nvPr/>
            </p:nvSpPr>
            <p:spPr>
              <a:xfrm>
                <a:off x="0" y="-1"/>
                <a:ext cx="317214" cy="793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91" name="Shape 391"/>
              <p:cNvSpPr/>
              <p:nvPr/>
            </p:nvSpPr>
            <p:spPr>
              <a:xfrm>
                <a:off x="0" y="-2"/>
                <a:ext cx="317214" cy="4221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29"/>
                    </a:moveTo>
                    <a:cubicBezTo>
                      <a:pt x="21600" y="3149"/>
                      <a:pt x="16765" y="4057"/>
                      <a:pt x="10800" y="4057"/>
                    </a:cubicBezTo>
                    <a:cubicBezTo>
                      <a:pt x="4835" y="4057"/>
                      <a:pt x="0" y="3149"/>
                      <a:pt x="0" y="2029"/>
                    </a:cubicBezTo>
                    <a:cubicBezTo>
                      <a:pt x="0" y="908"/>
                      <a:pt x="4835" y="0"/>
                      <a:pt x="10800" y="0"/>
                    </a:cubicBezTo>
                    <a:cubicBezTo>
                      <a:pt x="16765" y="0"/>
                      <a:pt x="21600" y="908"/>
                      <a:pt x="21600" y="2029"/>
                    </a:cubicBezTo>
                    <a:lnTo>
                      <a:pt x="21600" y="19571"/>
                    </a:lnTo>
                    <a:cubicBezTo>
                      <a:pt x="21600" y="20692"/>
                      <a:pt x="16765" y="21600"/>
                      <a:pt x="10800" y="21600"/>
                    </a:cubicBezTo>
                    <a:cubicBezTo>
                      <a:pt x="4835" y="21600"/>
                      <a:pt x="0" y="20692"/>
                      <a:pt x="0" y="19571"/>
                    </a:cubicBezTo>
                    <a:lnTo>
                      <a:pt x="0" y="2029"/>
                    </a:lnTo>
                  </a:path>
                </a:pathLst>
              </a:custGeom>
              <a:noFill/>
              <a:ln w="381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</p:grpSp>
      <p:sp>
        <p:nvSpPr>
          <p:cNvPr id="394" name="Shape 394"/>
          <p:cNvSpPr>
            <a:spLocks noGrp="1"/>
          </p:cNvSpPr>
          <p:nvPr>
            <p:ph type="title"/>
          </p:nvPr>
        </p:nvSpPr>
        <p:spPr>
          <a:xfrm>
            <a:off x="432575" y="200249"/>
            <a:ext cx="7009087" cy="405324"/>
          </a:xfrm>
          <a:prstGeom prst="rect">
            <a:avLst/>
          </a:prstGeom>
        </p:spPr>
        <p:txBody>
          <a:bodyPr anchor="b"/>
          <a:lstStyle>
            <a:lvl1pPr algn="l" defTabSz="425194">
              <a:defRPr sz="2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600" b="1">
                <a:solidFill>
                  <a:srgbClr val="FFFFFF"/>
                </a:solidFill>
              </a:rPr>
              <a:t>Couchbase Lite</a:t>
            </a:r>
          </a:p>
        </p:txBody>
      </p:sp>
      <p:sp>
        <p:nvSpPr>
          <p:cNvPr id="395" name="Shape 395"/>
          <p:cNvSpPr/>
          <p:nvPr/>
        </p:nvSpPr>
        <p:spPr>
          <a:xfrm>
            <a:off x="3430076" y="1605761"/>
            <a:ext cx="2043630" cy="2812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spcBef>
                <a:spcPts val="1800"/>
              </a:spcBef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80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rPr>
              <a:t>Full Featured</a:t>
            </a:r>
          </a:p>
          <a:p>
            <a:pPr lvl="0">
              <a:spcBef>
                <a:spcPts val="1800"/>
              </a:spcBef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80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rPr>
              <a:t>JSON</a:t>
            </a:r>
          </a:p>
          <a:p>
            <a:pPr lvl="0">
              <a:spcBef>
                <a:spcPts val="1800"/>
              </a:spcBef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80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rPr>
              <a:t>Native</a:t>
            </a:r>
          </a:p>
          <a:p>
            <a:pPr lvl="0">
              <a:spcBef>
                <a:spcPts val="1800"/>
              </a:spcBef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80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rPr>
              <a:t>Lightweight</a:t>
            </a:r>
          </a:p>
          <a:p>
            <a:pPr lvl="0">
              <a:spcBef>
                <a:spcPts val="1800"/>
              </a:spcBef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80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rPr>
              <a:t>Secure</a:t>
            </a:r>
          </a:p>
          <a:p>
            <a:pPr lvl="0">
              <a:spcBef>
                <a:spcPts val="1800"/>
              </a:spcBef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80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rPr>
              <a:t>Offline</a:t>
            </a:r>
          </a:p>
        </p:txBody>
      </p:sp>
      <p:pic>
        <p:nvPicPr>
          <p:cNvPr id="396" name="image16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85493" y="2388092"/>
            <a:ext cx="316890" cy="3900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image1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91879" y="2388093"/>
            <a:ext cx="344312" cy="3900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8" name="image18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31129" y="2388093"/>
            <a:ext cx="319935" cy="3900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image19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726880" y="2388093"/>
            <a:ext cx="390016" cy="3900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image20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491587" y="2921777"/>
            <a:ext cx="304701" cy="304701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Shape 401"/>
          <p:cNvSpPr/>
          <p:nvPr/>
        </p:nvSpPr>
        <p:spPr>
          <a:xfrm>
            <a:off x="7414951" y="2312137"/>
            <a:ext cx="2" cy="1047149"/>
          </a:xfrm>
          <a:prstGeom prst="line">
            <a:avLst/>
          </a:prstGeom>
          <a:ln w="25400">
            <a:solidFill>
              <a:srgbClr val="BFBFBF"/>
            </a:solidFill>
          </a:ln>
        </p:spPr>
        <p:txBody>
          <a:bodyPr lIns="0" tIns="0" rIns="0" bIns="0"/>
          <a:lstStyle/>
          <a:p>
            <a:pPr lvl="0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402" name="image21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717332" y="2869484"/>
            <a:ext cx="406402" cy="406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image22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713008" y="2384779"/>
            <a:ext cx="415050" cy="3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4" name="image23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047036" y="2846894"/>
            <a:ext cx="454467" cy="45446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5" name="image24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370069" y="2386157"/>
            <a:ext cx="339273" cy="368255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Shape 406"/>
          <p:cNvSpPr/>
          <p:nvPr/>
        </p:nvSpPr>
        <p:spPr>
          <a:xfrm>
            <a:off x="7508820" y="1939982"/>
            <a:ext cx="1270713" cy="222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600">
                <a:solidFill>
                  <a:srgbClr val="00000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 lvl="0">
              <a:defRPr sz="1800"/>
            </a:pPr>
            <a:r>
              <a:rPr sz="1600"/>
              <a:t>Cross-Platform</a:t>
            </a:r>
          </a:p>
        </p:txBody>
      </p:sp>
      <p:sp>
        <p:nvSpPr>
          <p:cNvPr id="407" name="Shape 407"/>
          <p:cNvSpPr/>
          <p:nvPr/>
        </p:nvSpPr>
        <p:spPr>
          <a:xfrm>
            <a:off x="6223837" y="1939982"/>
            <a:ext cx="534518" cy="222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600">
                <a:solidFill>
                  <a:srgbClr val="00000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 lvl="0">
              <a:defRPr sz="1800"/>
            </a:pPr>
            <a:r>
              <a:rPr sz="1600"/>
              <a:t>Native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168069" y="4840683"/>
            <a:ext cx="28956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">
                <a:solidFill>
                  <a:srgbClr val="CCCCCC"/>
                </a:solidFill>
              </a:rPr>
              <a:t>©2014 Couchbase, Inc. </a:t>
            </a:r>
          </a:p>
        </p:txBody>
      </p:sp>
      <p:sp>
        <p:nvSpPr>
          <p:cNvPr id="106" name="Shape 106"/>
          <p:cNvSpPr>
            <a:spLocks noGrp="1"/>
          </p:cNvSpPr>
          <p:nvPr>
            <p:ph type="body" idx="1"/>
          </p:nvPr>
        </p:nvSpPr>
        <p:spPr>
          <a:xfrm>
            <a:off x="465555" y="1063431"/>
            <a:ext cx="8229601" cy="353954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ctr">
              <a:spcBef>
                <a:spcPts val="1200"/>
              </a:spcBef>
              <a:defRPr sz="5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333333"/>
                </a:solidFill>
              </a:rPr>
              <a:t>Mobile devices are everywhere</a:t>
            </a:r>
          </a:p>
        </p:txBody>
      </p:sp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xfrm>
            <a:off x="467604" y="20005"/>
            <a:ext cx="8229601" cy="54743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pc="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Why?</a:t>
            </a:r>
          </a:p>
        </p:txBody>
      </p:sp>
      <p:sp>
        <p:nvSpPr>
          <p:cNvPr id="108" name="Shape 108"/>
          <p:cNvSpPr>
            <a:spLocks noGrp="1"/>
          </p:cNvSpPr>
          <p:nvPr>
            <p:ph type="sldNum" sz="quarter" idx="2"/>
          </p:nvPr>
        </p:nvSpPr>
        <p:spPr>
          <a:xfrm>
            <a:off x="8229534" y="4640261"/>
            <a:ext cx="743956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800">
                <a:solidFill>
                  <a:srgbClr val="CCCCCC"/>
                </a:solidFill>
              </a:rPr>
              <a:t>3</a:t>
            </a:fld>
            <a:endParaRPr sz="800">
              <a:solidFill>
                <a:srgbClr val="CCCCCC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dissolve/>
  </p:transition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1" build="p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roup 417"/>
          <p:cNvGrpSpPr/>
          <p:nvPr/>
        </p:nvGrpSpPr>
        <p:grpSpPr>
          <a:xfrm>
            <a:off x="1312769" y="1707305"/>
            <a:ext cx="990601" cy="1981202"/>
            <a:chOff x="0" y="0"/>
            <a:chExt cx="990600" cy="1981200"/>
          </a:xfrm>
        </p:grpSpPr>
        <p:sp>
          <p:nvSpPr>
            <p:cNvPr id="409" name="Shape 409"/>
            <p:cNvSpPr/>
            <p:nvPr/>
          </p:nvSpPr>
          <p:spPr>
            <a:xfrm>
              <a:off x="0" y="0"/>
              <a:ext cx="990601" cy="1981201"/>
            </a:xfrm>
            <a:prstGeom prst="rect">
              <a:avLst/>
            </a:prstGeom>
            <a:solidFill>
              <a:srgbClr val="E5001A"/>
            </a:solidFill>
            <a:ln w="38100" cap="flat">
              <a:solidFill>
                <a:srgbClr val="FFFFFF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80000"/>
                </a:lnSpc>
                <a:defRPr sz="1400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416" name="Group 416"/>
            <p:cNvGrpSpPr/>
            <p:nvPr/>
          </p:nvGrpSpPr>
          <p:grpSpPr>
            <a:xfrm>
              <a:off x="118663" y="652635"/>
              <a:ext cx="755049" cy="614724"/>
              <a:chOff x="16972" y="0"/>
              <a:chExt cx="755048" cy="614723"/>
            </a:xfrm>
          </p:grpSpPr>
          <p:grpSp>
            <p:nvGrpSpPr>
              <p:cNvPr id="412" name="Group 412"/>
              <p:cNvGrpSpPr/>
              <p:nvPr/>
            </p:nvGrpSpPr>
            <p:grpSpPr>
              <a:xfrm>
                <a:off x="16972" y="175635"/>
                <a:ext cx="579281" cy="439089"/>
                <a:chOff x="16972" y="0"/>
                <a:chExt cx="579279" cy="439087"/>
              </a:xfrm>
            </p:grpSpPr>
            <p:sp>
              <p:nvSpPr>
                <p:cNvPr id="410" name="Shape 410"/>
                <p:cNvSpPr/>
                <p:nvPr/>
              </p:nvSpPr>
              <p:spPr>
                <a:xfrm rot="10800000">
                  <a:off x="88110" y="122068"/>
                  <a:ext cx="508143" cy="3170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04" h="19384" extrusionOk="0">
                      <a:moveTo>
                        <a:pt x="0" y="4564"/>
                      </a:moveTo>
                      <a:cubicBezTo>
                        <a:pt x="5439" y="-2216"/>
                        <a:pt x="13653" y="-1341"/>
                        <a:pt x="18345" y="6517"/>
                      </a:cubicBezTo>
                      <a:cubicBezTo>
                        <a:pt x="20475" y="10084"/>
                        <a:pt x="21600" y="14676"/>
                        <a:pt x="21498" y="19384"/>
                      </a:cubicBezTo>
                      <a:lnTo>
                        <a:pt x="18050" y="19227"/>
                      </a:lnTo>
                      <a:cubicBezTo>
                        <a:pt x="18216" y="11604"/>
                        <a:pt x="14073" y="5230"/>
                        <a:pt x="8797" y="4990"/>
                      </a:cubicBezTo>
                      <a:cubicBezTo>
                        <a:pt x="6402" y="4882"/>
                        <a:pt x="4067" y="6076"/>
                        <a:pt x="2253" y="83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411" name="Shape 411"/>
                <p:cNvSpPr/>
                <p:nvPr/>
              </p:nvSpPr>
              <p:spPr>
                <a:xfrm>
                  <a:off x="16972" y="0"/>
                  <a:ext cx="219426" cy="131726"/>
                </a:xfrm>
                <a:prstGeom prst="triangl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415" name="Group 415"/>
              <p:cNvGrpSpPr/>
              <p:nvPr/>
            </p:nvGrpSpPr>
            <p:grpSpPr>
              <a:xfrm>
                <a:off x="192741" y="0"/>
                <a:ext cx="579281" cy="439088"/>
                <a:chOff x="0" y="0"/>
                <a:chExt cx="579279" cy="439087"/>
              </a:xfrm>
            </p:grpSpPr>
            <p:sp>
              <p:nvSpPr>
                <p:cNvPr id="413" name="Shape 413"/>
                <p:cNvSpPr/>
                <p:nvPr/>
              </p:nvSpPr>
              <p:spPr>
                <a:xfrm>
                  <a:off x="0" y="0"/>
                  <a:ext cx="508143" cy="3170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04" h="19384" extrusionOk="0">
                      <a:moveTo>
                        <a:pt x="0" y="4564"/>
                      </a:moveTo>
                      <a:cubicBezTo>
                        <a:pt x="5439" y="-2216"/>
                        <a:pt x="13653" y="-1341"/>
                        <a:pt x="18345" y="6517"/>
                      </a:cubicBezTo>
                      <a:cubicBezTo>
                        <a:pt x="20475" y="10084"/>
                        <a:pt x="21600" y="14676"/>
                        <a:pt x="21498" y="19384"/>
                      </a:cubicBezTo>
                      <a:lnTo>
                        <a:pt x="18050" y="19227"/>
                      </a:lnTo>
                      <a:cubicBezTo>
                        <a:pt x="18216" y="11604"/>
                        <a:pt x="14073" y="5230"/>
                        <a:pt x="8797" y="4990"/>
                      </a:cubicBezTo>
                      <a:cubicBezTo>
                        <a:pt x="6402" y="4882"/>
                        <a:pt x="4067" y="6076"/>
                        <a:pt x="2253" y="83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414" name="Shape 414"/>
                <p:cNvSpPr/>
                <p:nvPr/>
              </p:nvSpPr>
              <p:spPr>
                <a:xfrm rot="10800000">
                  <a:off x="359854" y="307362"/>
                  <a:ext cx="219426" cy="131726"/>
                </a:xfrm>
                <a:prstGeom prst="triangl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</p:grpSp>
      </p:grpSp>
      <p:sp>
        <p:nvSpPr>
          <p:cNvPr id="418" name="Shape 418"/>
          <p:cNvSpPr/>
          <p:nvPr/>
        </p:nvSpPr>
        <p:spPr>
          <a:xfrm>
            <a:off x="0" y="-2"/>
            <a:ext cx="9144000" cy="805371"/>
          </a:xfrm>
          <a:prstGeom prst="rect">
            <a:avLst/>
          </a:prstGeom>
          <a:solidFill>
            <a:srgbClr val="E5001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419" name="image15.png" descr="couchbase_medium_white.png"/>
          <p:cNvPicPr/>
          <p:nvPr/>
        </p:nvPicPr>
        <p:blipFill>
          <a:blip r:embed="rId2">
            <a:extLst/>
          </a:blip>
          <a:srcRect l="33070" t="20633" r="32473" b="50000"/>
          <a:stretch>
            <a:fillRect/>
          </a:stretch>
        </p:blipFill>
        <p:spPr>
          <a:xfrm>
            <a:off x="8208019" y="237420"/>
            <a:ext cx="637704" cy="310588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Shape 420"/>
          <p:cNvSpPr>
            <a:spLocks noGrp="1"/>
          </p:cNvSpPr>
          <p:nvPr>
            <p:ph type="sldNum" sz="quarter" idx="2"/>
          </p:nvPr>
        </p:nvSpPr>
        <p:spPr>
          <a:xfrm>
            <a:off x="4135877" y="4710924"/>
            <a:ext cx="872246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700">
                <a:solidFill>
                  <a:srgbClr val="888888"/>
                </a:solidFill>
              </a:rPr>
              <a:t>30</a:t>
            </a:fld>
            <a:endParaRPr sz="700">
              <a:solidFill>
                <a:srgbClr val="888888"/>
              </a:solidFill>
            </a:endParaRPr>
          </a:p>
        </p:txBody>
      </p:sp>
      <p:sp>
        <p:nvSpPr>
          <p:cNvPr id="421" name="Shape 421"/>
          <p:cNvSpPr/>
          <p:nvPr/>
        </p:nvSpPr>
        <p:spPr>
          <a:xfrm>
            <a:off x="490511" y="3951384"/>
            <a:ext cx="2605091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spcBef>
                <a:spcPts val="1200"/>
              </a:spcBef>
              <a:defRPr sz="1600" b="1">
                <a:solidFill>
                  <a:srgbClr val="E5001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600" b="1">
                <a:solidFill>
                  <a:srgbClr val="E5001A"/>
                </a:solidFill>
              </a:rPr>
              <a:t>Sync Gateway</a:t>
            </a:r>
          </a:p>
        </p:txBody>
      </p:sp>
      <p:sp>
        <p:nvSpPr>
          <p:cNvPr id="422" name="Shape 422"/>
          <p:cNvSpPr>
            <a:spLocks noGrp="1"/>
          </p:cNvSpPr>
          <p:nvPr>
            <p:ph type="title"/>
          </p:nvPr>
        </p:nvSpPr>
        <p:spPr>
          <a:xfrm>
            <a:off x="432575" y="200249"/>
            <a:ext cx="7009087" cy="405324"/>
          </a:xfrm>
          <a:prstGeom prst="rect">
            <a:avLst/>
          </a:prstGeom>
        </p:spPr>
        <p:txBody>
          <a:bodyPr anchor="b"/>
          <a:lstStyle>
            <a:lvl1pPr algn="l" defTabSz="425194">
              <a:defRPr sz="2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600" b="1">
                <a:solidFill>
                  <a:srgbClr val="FFFFFF"/>
                </a:solidFill>
              </a:rPr>
              <a:t>Sync Gateway</a:t>
            </a:r>
          </a:p>
        </p:txBody>
      </p:sp>
      <p:sp>
        <p:nvSpPr>
          <p:cNvPr id="423" name="Shape 423"/>
          <p:cNvSpPr/>
          <p:nvPr/>
        </p:nvSpPr>
        <p:spPr>
          <a:xfrm>
            <a:off x="3441960" y="1677947"/>
            <a:ext cx="1534719" cy="1796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spcBef>
                <a:spcPts val="1800"/>
              </a:spcBef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80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rPr>
              <a:t>Replication</a:t>
            </a:r>
          </a:p>
          <a:p>
            <a:pPr lvl="0">
              <a:spcBef>
                <a:spcPts val="1800"/>
              </a:spcBef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80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rPr>
              <a:t>Access Control</a:t>
            </a:r>
          </a:p>
          <a:p>
            <a:pPr lvl="0">
              <a:spcBef>
                <a:spcPts val="1800"/>
              </a:spcBef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80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rPr>
              <a:t>Filtering</a:t>
            </a:r>
          </a:p>
          <a:p>
            <a:pPr lvl="0">
              <a:spcBef>
                <a:spcPts val="1800"/>
              </a:spcBef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80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rPr>
              <a:t>Validation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/>
        </p:nvSpPr>
        <p:spPr>
          <a:xfrm>
            <a:off x="0" y="-2"/>
            <a:ext cx="9144000" cy="805371"/>
          </a:xfrm>
          <a:prstGeom prst="rect">
            <a:avLst/>
          </a:prstGeom>
          <a:solidFill>
            <a:srgbClr val="E5001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426" name="image15.png" descr="couchbase_medium_white.png"/>
          <p:cNvPicPr/>
          <p:nvPr/>
        </p:nvPicPr>
        <p:blipFill>
          <a:blip r:embed="rId2">
            <a:extLst/>
          </a:blip>
          <a:srcRect l="33070" t="20633" r="32473" b="50000"/>
          <a:stretch>
            <a:fillRect/>
          </a:stretch>
        </p:blipFill>
        <p:spPr>
          <a:xfrm>
            <a:off x="8208019" y="237420"/>
            <a:ext cx="637704" cy="310588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Shape 427"/>
          <p:cNvSpPr>
            <a:spLocks noGrp="1"/>
          </p:cNvSpPr>
          <p:nvPr>
            <p:ph type="title"/>
          </p:nvPr>
        </p:nvSpPr>
        <p:spPr>
          <a:xfrm>
            <a:off x="432575" y="200249"/>
            <a:ext cx="7009087" cy="405324"/>
          </a:xfrm>
          <a:prstGeom prst="rect">
            <a:avLst/>
          </a:prstGeom>
        </p:spPr>
        <p:txBody>
          <a:bodyPr anchor="b"/>
          <a:lstStyle>
            <a:lvl1pPr algn="l" defTabSz="425194">
              <a:defRPr sz="2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600" b="1">
                <a:solidFill>
                  <a:srgbClr val="FFFFFF"/>
                </a:solidFill>
              </a:rPr>
              <a:t>Channels</a:t>
            </a:r>
          </a:p>
        </p:txBody>
      </p:sp>
      <p:sp>
        <p:nvSpPr>
          <p:cNvPr id="428" name="Shape 428"/>
          <p:cNvSpPr>
            <a:spLocks noGrp="1"/>
          </p:cNvSpPr>
          <p:nvPr>
            <p:ph type="sldNum" sz="quarter" idx="2"/>
          </p:nvPr>
        </p:nvSpPr>
        <p:spPr>
          <a:xfrm>
            <a:off x="4135877" y="4710924"/>
            <a:ext cx="872246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700">
                <a:solidFill>
                  <a:srgbClr val="888888"/>
                </a:solidFill>
              </a:rPr>
              <a:t>31</a:t>
            </a:fld>
            <a:endParaRPr sz="700">
              <a:solidFill>
                <a:srgbClr val="888888"/>
              </a:solidFill>
            </a:endParaRPr>
          </a:p>
        </p:txBody>
      </p:sp>
      <p:grpSp>
        <p:nvGrpSpPr>
          <p:cNvPr id="437" name="Group 437"/>
          <p:cNvGrpSpPr/>
          <p:nvPr/>
        </p:nvGrpSpPr>
        <p:grpSpPr>
          <a:xfrm>
            <a:off x="4021031" y="2652684"/>
            <a:ext cx="444744" cy="889483"/>
            <a:chOff x="-1" y="-1"/>
            <a:chExt cx="444743" cy="889482"/>
          </a:xfrm>
        </p:grpSpPr>
        <p:sp>
          <p:nvSpPr>
            <p:cNvPr id="429" name="Shape 429"/>
            <p:cNvSpPr/>
            <p:nvPr/>
          </p:nvSpPr>
          <p:spPr>
            <a:xfrm>
              <a:off x="-2" y="-2"/>
              <a:ext cx="444744" cy="889484"/>
            </a:xfrm>
            <a:prstGeom prst="rect">
              <a:avLst/>
            </a:prstGeom>
            <a:solidFill>
              <a:srgbClr val="E5001A"/>
            </a:solidFill>
            <a:ln w="38100" cap="flat">
              <a:solidFill>
                <a:srgbClr val="FFFFFF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80000"/>
                </a:lnSpc>
                <a:defRPr sz="1400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436" name="Group 436"/>
            <p:cNvGrpSpPr/>
            <p:nvPr/>
          </p:nvGrpSpPr>
          <p:grpSpPr>
            <a:xfrm>
              <a:off x="53275" y="293007"/>
              <a:ext cx="338990" cy="275988"/>
              <a:chOff x="7620" y="0"/>
              <a:chExt cx="338989" cy="275987"/>
            </a:xfrm>
          </p:grpSpPr>
          <p:grpSp>
            <p:nvGrpSpPr>
              <p:cNvPr id="432" name="Group 432"/>
              <p:cNvGrpSpPr/>
              <p:nvPr/>
            </p:nvGrpSpPr>
            <p:grpSpPr>
              <a:xfrm>
                <a:off x="7620" y="78852"/>
                <a:ext cx="260078" cy="197136"/>
                <a:chOff x="7620" y="0"/>
                <a:chExt cx="260077" cy="197135"/>
              </a:xfrm>
            </p:grpSpPr>
            <p:sp>
              <p:nvSpPr>
                <p:cNvPr id="430" name="Shape 430"/>
                <p:cNvSpPr/>
                <p:nvPr/>
              </p:nvSpPr>
              <p:spPr>
                <a:xfrm rot="10800000">
                  <a:off x="39558" y="54803"/>
                  <a:ext cx="228140" cy="1423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04" h="19384" extrusionOk="0">
                      <a:moveTo>
                        <a:pt x="0" y="4564"/>
                      </a:moveTo>
                      <a:cubicBezTo>
                        <a:pt x="5439" y="-2216"/>
                        <a:pt x="13653" y="-1341"/>
                        <a:pt x="18345" y="6517"/>
                      </a:cubicBezTo>
                      <a:cubicBezTo>
                        <a:pt x="20475" y="10084"/>
                        <a:pt x="21600" y="14676"/>
                        <a:pt x="21498" y="19384"/>
                      </a:cubicBezTo>
                      <a:lnTo>
                        <a:pt x="18050" y="19227"/>
                      </a:lnTo>
                      <a:cubicBezTo>
                        <a:pt x="18216" y="11604"/>
                        <a:pt x="14073" y="5230"/>
                        <a:pt x="8797" y="4990"/>
                      </a:cubicBezTo>
                      <a:cubicBezTo>
                        <a:pt x="6402" y="4882"/>
                        <a:pt x="4067" y="6076"/>
                        <a:pt x="2253" y="83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431" name="Shape 431"/>
                <p:cNvSpPr/>
                <p:nvPr/>
              </p:nvSpPr>
              <p:spPr>
                <a:xfrm>
                  <a:off x="7620" y="0"/>
                  <a:ext cx="98516" cy="59140"/>
                </a:xfrm>
                <a:prstGeom prst="triangl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435" name="Group 435"/>
              <p:cNvGrpSpPr/>
              <p:nvPr/>
            </p:nvGrpSpPr>
            <p:grpSpPr>
              <a:xfrm>
                <a:off x="86533" y="0"/>
                <a:ext cx="260077" cy="197135"/>
                <a:chOff x="0" y="0"/>
                <a:chExt cx="260076" cy="197134"/>
              </a:xfrm>
            </p:grpSpPr>
            <p:sp>
              <p:nvSpPr>
                <p:cNvPr id="433" name="Shape 433"/>
                <p:cNvSpPr/>
                <p:nvPr/>
              </p:nvSpPr>
              <p:spPr>
                <a:xfrm>
                  <a:off x="0" y="0"/>
                  <a:ext cx="228139" cy="14233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04" h="19384" extrusionOk="0">
                      <a:moveTo>
                        <a:pt x="0" y="4564"/>
                      </a:moveTo>
                      <a:cubicBezTo>
                        <a:pt x="5439" y="-2216"/>
                        <a:pt x="13653" y="-1341"/>
                        <a:pt x="18345" y="6517"/>
                      </a:cubicBezTo>
                      <a:cubicBezTo>
                        <a:pt x="20475" y="10084"/>
                        <a:pt x="21600" y="14676"/>
                        <a:pt x="21498" y="19384"/>
                      </a:cubicBezTo>
                      <a:lnTo>
                        <a:pt x="18050" y="19227"/>
                      </a:lnTo>
                      <a:cubicBezTo>
                        <a:pt x="18216" y="11604"/>
                        <a:pt x="14073" y="5230"/>
                        <a:pt x="8797" y="4990"/>
                      </a:cubicBezTo>
                      <a:cubicBezTo>
                        <a:pt x="6402" y="4882"/>
                        <a:pt x="4067" y="6076"/>
                        <a:pt x="2253" y="83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434" name="Shape 434"/>
                <p:cNvSpPr/>
                <p:nvPr/>
              </p:nvSpPr>
              <p:spPr>
                <a:xfrm rot="10800000">
                  <a:off x="161561" y="137993"/>
                  <a:ext cx="98516" cy="59142"/>
                </a:xfrm>
                <a:prstGeom prst="triangl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</p:grpSp>
      </p:grpSp>
      <p:grpSp>
        <p:nvGrpSpPr>
          <p:cNvPr id="465" name="Group 465"/>
          <p:cNvGrpSpPr/>
          <p:nvPr/>
        </p:nvGrpSpPr>
        <p:grpSpPr>
          <a:xfrm>
            <a:off x="1893856" y="2820428"/>
            <a:ext cx="2127179" cy="1682678"/>
            <a:chOff x="-1" y="0"/>
            <a:chExt cx="2127178" cy="1682677"/>
          </a:xfrm>
        </p:grpSpPr>
        <p:sp>
          <p:nvSpPr>
            <p:cNvPr id="438" name="Shape 438"/>
            <p:cNvSpPr/>
            <p:nvPr/>
          </p:nvSpPr>
          <p:spPr>
            <a:xfrm>
              <a:off x="1225310" y="-1"/>
              <a:ext cx="434033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1200"/>
                <a:t>Sports</a:t>
              </a:r>
            </a:p>
          </p:txBody>
        </p:sp>
        <p:grpSp>
          <p:nvGrpSpPr>
            <p:cNvPr id="450" name="Group 450"/>
            <p:cNvGrpSpPr/>
            <p:nvPr/>
          </p:nvGrpSpPr>
          <p:grpSpPr>
            <a:xfrm>
              <a:off x="-2" y="875688"/>
              <a:ext cx="372139" cy="806990"/>
              <a:chOff x="0" y="0"/>
              <a:chExt cx="372137" cy="806988"/>
            </a:xfrm>
          </p:grpSpPr>
          <p:grpSp>
            <p:nvGrpSpPr>
              <p:cNvPr id="445" name="Group 445"/>
              <p:cNvGrpSpPr/>
              <p:nvPr/>
            </p:nvGrpSpPr>
            <p:grpSpPr>
              <a:xfrm>
                <a:off x="0" y="-1"/>
                <a:ext cx="372138" cy="806990"/>
                <a:chOff x="0" y="0"/>
                <a:chExt cx="372137" cy="806988"/>
              </a:xfrm>
            </p:grpSpPr>
            <p:sp>
              <p:nvSpPr>
                <p:cNvPr id="439" name="Shape 439"/>
                <p:cNvSpPr/>
                <p:nvPr/>
              </p:nvSpPr>
              <p:spPr>
                <a:xfrm>
                  <a:off x="0" y="-1"/>
                  <a:ext cx="372138" cy="806990"/>
                </a:xfrm>
                <a:prstGeom prst="roundRect">
                  <a:avLst>
                    <a:gd name="adj" fmla="val 14915"/>
                  </a:avLst>
                </a:prstGeom>
                <a:solidFill>
                  <a:srgbClr val="F2F2F2"/>
                </a:solidFill>
                <a:ln w="12700" cap="flat">
                  <a:solidFill>
                    <a:srgbClr val="BFBFBF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440" name="Shape 440"/>
                <p:cNvSpPr/>
                <p:nvPr/>
              </p:nvSpPr>
              <p:spPr>
                <a:xfrm>
                  <a:off x="19418" y="99868"/>
                  <a:ext cx="332172" cy="600966"/>
                </a:xfrm>
                <a:prstGeom prst="rect">
                  <a:avLst/>
                </a:prstGeom>
                <a:solidFill>
                  <a:srgbClr val="BFBFB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441" name="Shape 441"/>
                <p:cNvSpPr/>
                <p:nvPr/>
              </p:nvSpPr>
              <p:spPr>
                <a:xfrm>
                  <a:off x="174897" y="22179"/>
                  <a:ext cx="18123" cy="1812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8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BFBFB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442" name="Shape 442"/>
                <p:cNvSpPr/>
                <p:nvPr/>
              </p:nvSpPr>
              <p:spPr>
                <a:xfrm>
                  <a:off x="149970" y="719362"/>
                  <a:ext cx="70473" cy="704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BFBFB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443" name="Shape 443"/>
                <p:cNvSpPr/>
                <p:nvPr/>
              </p:nvSpPr>
              <p:spPr>
                <a:xfrm>
                  <a:off x="171365" y="740756"/>
                  <a:ext cx="27687" cy="28946"/>
                </a:xfrm>
                <a:prstGeom prst="roundRect">
                  <a:avLst>
                    <a:gd name="adj" fmla="val 16667"/>
                  </a:avLst>
                </a:prstGeom>
                <a:noFill/>
                <a:ln w="6350" cap="flat">
                  <a:solidFill>
                    <a:srgbClr val="FFFFFF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444" name="Shape 444"/>
                <p:cNvSpPr/>
                <p:nvPr/>
              </p:nvSpPr>
              <p:spPr>
                <a:xfrm>
                  <a:off x="148639" y="56508"/>
                  <a:ext cx="72488" cy="1449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BFBFB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449" name="Group 449"/>
              <p:cNvGrpSpPr/>
              <p:nvPr/>
            </p:nvGrpSpPr>
            <p:grpSpPr>
              <a:xfrm>
                <a:off x="120673" y="312816"/>
                <a:ext cx="125735" cy="167343"/>
                <a:chOff x="-1" y="0"/>
                <a:chExt cx="125733" cy="167342"/>
              </a:xfrm>
            </p:grpSpPr>
            <p:sp>
              <p:nvSpPr>
                <p:cNvPr id="446" name="Shape 446"/>
                <p:cNvSpPr/>
                <p:nvPr/>
              </p:nvSpPr>
              <p:spPr>
                <a:xfrm>
                  <a:off x="-2" y="0"/>
                  <a:ext cx="125735" cy="1673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029"/>
                      </a:moveTo>
                      <a:cubicBezTo>
                        <a:pt x="0" y="908"/>
                        <a:pt x="4835" y="0"/>
                        <a:pt x="10800" y="0"/>
                      </a:cubicBezTo>
                      <a:cubicBezTo>
                        <a:pt x="16765" y="0"/>
                        <a:pt x="21600" y="908"/>
                        <a:pt x="21600" y="2029"/>
                      </a:cubicBezTo>
                      <a:lnTo>
                        <a:pt x="21600" y="19571"/>
                      </a:lnTo>
                      <a:cubicBezTo>
                        <a:pt x="21600" y="20692"/>
                        <a:pt x="16765" y="21600"/>
                        <a:pt x="10800" y="21600"/>
                      </a:cubicBezTo>
                      <a:cubicBezTo>
                        <a:pt x="4835" y="21600"/>
                        <a:pt x="0" y="20692"/>
                        <a:pt x="0" y="19571"/>
                      </a:cubicBezTo>
                      <a:close/>
                    </a:path>
                  </a:pathLst>
                </a:custGeom>
                <a:solidFill>
                  <a:srgbClr val="E5001A"/>
                </a:solidFill>
                <a:ln w="12700" cap="flat">
                  <a:noFill/>
                  <a:miter lim="400000"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447" name="Shape 447"/>
                <p:cNvSpPr/>
                <p:nvPr/>
              </p:nvSpPr>
              <p:spPr>
                <a:xfrm>
                  <a:off x="-2" y="-1"/>
                  <a:ext cx="125735" cy="3143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5" y="0"/>
                        <a:pt x="21600" y="4835"/>
                        <a:pt x="21600" y="10800"/>
                      </a:cubicBezTo>
                      <a:cubicBezTo>
                        <a:pt x="21600" y="16765"/>
                        <a:pt x="16765" y="21600"/>
                        <a:pt x="10800" y="21600"/>
                      </a:cubicBezTo>
                      <a:cubicBezTo>
                        <a:pt x="4835" y="21600"/>
                        <a:pt x="0" y="16765"/>
                        <a:pt x="0" y="10800"/>
                      </a:cubicBez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448" name="Shape 448"/>
                <p:cNvSpPr/>
                <p:nvPr/>
              </p:nvSpPr>
              <p:spPr>
                <a:xfrm>
                  <a:off x="-2" y="0"/>
                  <a:ext cx="125735" cy="1673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029"/>
                      </a:moveTo>
                      <a:cubicBezTo>
                        <a:pt x="21600" y="3149"/>
                        <a:pt x="16765" y="4057"/>
                        <a:pt x="10800" y="4057"/>
                      </a:cubicBezTo>
                      <a:cubicBezTo>
                        <a:pt x="4835" y="4057"/>
                        <a:pt x="0" y="3149"/>
                        <a:pt x="0" y="2029"/>
                      </a:cubicBezTo>
                      <a:cubicBezTo>
                        <a:pt x="0" y="908"/>
                        <a:pt x="4835" y="0"/>
                        <a:pt x="10800" y="0"/>
                      </a:cubicBezTo>
                      <a:cubicBezTo>
                        <a:pt x="16765" y="0"/>
                        <a:pt x="21600" y="908"/>
                        <a:pt x="21600" y="2029"/>
                      </a:cubicBezTo>
                      <a:lnTo>
                        <a:pt x="21600" y="19571"/>
                      </a:lnTo>
                      <a:cubicBezTo>
                        <a:pt x="21600" y="20692"/>
                        <a:pt x="16765" y="21600"/>
                        <a:pt x="10800" y="21600"/>
                      </a:cubicBezTo>
                      <a:cubicBezTo>
                        <a:pt x="4835" y="21600"/>
                        <a:pt x="0" y="20692"/>
                        <a:pt x="0" y="19571"/>
                      </a:cubicBezTo>
                      <a:lnTo>
                        <a:pt x="0" y="2029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</p:grpSp>
        <p:sp>
          <p:nvSpPr>
            <p:cNvPr id="451" name="Shape 451"/>
            <p:cNvSpPr/>
            <p:nvPr/>
          </p:nvSpPr>
          <p:spPr>
            <a:xfrm flipH="1">
              <a:off x="186066" y="276999"/>
              <a:ext cx="1941112" cy="598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12700" cap="flat">
              <a:solidFill>
                <a:srgbClr val="808080"/>
              </a:solidFill>
              <a:prstDash val="solid"/>
              <a:bevel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463" name="Group 463"/>
            <p:cNvGrpSpPr/>
            <p:nvPr/>
          </p:nvGrpSpPr>
          <p:grpSpPr>
            <a:xfrm>
              <a:off x="776234" y="875688"/>
              <a:ext cx="372138" cy="806990"/>
              <a:chOff x="0" y="0"/>
              <a:chExt cx="372137" cy="806988"/>
            </a:xfrm>
          </p:grpSpPr>
          <p:grpSp>
            <p:nvGrpSpPr>
              <p:cNvPr id="458" name="Group 458"/>
              <p:cNvGrpSpPr/>
              <p:nvPr/>
            </p:nvGrpSpPr>
            <p:grpSpPr>
              <a:xfrm>
                <a:off x="0" y="-1"/>
                <a:ext cx="372138" cy="806990"/>
                <a:chOff x="0" y="0"/>
                <a:chExt cx="372137" cy="806988"/>
              </a:xfrm>
            </p:grpSpPr>
            <p:sp>
              <p:nvSpPr>
                <p:cNvPr id="452" name="Shape 452"/>
                <p:cNvSpPr/>
                <p:nvPr/>
              </p:nvSpPr>
              <p:spPr>
                <a:xfrm>
                  <a:off x="0" y="-1"/>
                  <a:ext cx="372138" cy="806990"/>
                </a:xfrm>
                <a:prstGeom prst="roundRect">
                  <a:avLst>
                    <a:gd name="adj" fmla="val 14915"/>
                  </a:avLst>
                </a:prstGeom>
                <a:solidFill>
                  <a:srgbClr val="F2F2F2"/>
                </a:solidFill>
                <a:ln w="12700" cap="flat">
                  <a:solidFill>
                    <a:srgbClr val="BFBFBF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453" name="Shape 453"/>
                <p:cNvSpPr/>
                <p:nvPr/>
              </p:nvSpPr>
              <p:spPr>
                <a:xfrm>
                  <a:off x="19418" y="99868"/>
                  <a:ext cx="332172" cy="600966"/>
                </a:xfrm>
                <a:prstGeom prst="rect">
                  <a:avLst/>
                </a:prstGeom>
                <a:solidFill>
                  <a:srgbClr val="BFBFB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454" name="Shape 454"/>
                <p:cNvSpPr/>
                <p:nvPr/>
              </p:nvSpPr>
              <p:spPr>
                <a:xfrm>
                  <a:off x="174897" y="22179"/>
                  <a:ext cx="18123" cy="1812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8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BFBFB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455" name="Shape 455"/>
                <p:cNvSpPr/>
                <p:nvPr/>
              </p:nvSpPr>
              <p:spPr>
                <a:xfrm>
                  <a:off x="149970" y="719362"/>
                  <a:ext cx="70473" cy="704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BFBFB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456" name="Shape 456"/>
                <p:cNvSpPr/>
                <p:nvPr/>
              </p:nvSpPr>
              <p:spPr>
                <a:xfrm>
                  <a:off x="171365" y="740756"/>
                  <a:ext cx="27687" cy="28946"/>
                </a:xfrm>
                <a:prstGeom prst="roundRect">
                  <a:avLst>
                    <a:gd name="adj" fmla="val 16667"/>
                  </a:avLst>
                </a:prstGeom>
                <a:noFill/>
                <a:ln w="6350" cap="flat">
                  <a:solidFill>
                    <a:srgbClr val="FFFFFF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457" name="Shape 457"/>
                <p:cNvSpPr/>
                <p:nvPr/>
              </p:nvSpPr>
              <p:spPr>
                <a:xfrm>
                  <a:off x="148639" y="56508"/>
                  <a:ext cx="72488" cy="1449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BFBFB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462" name="Group 462"/>
              <p:cNvGrpSpPr/>
              <p:nvPr/>
            </p:nvGrpSpPr>
            <p:grpSpPr>
              <a:xfrm>
                <a:off x="120673" y="312816"/>
                <a:ext cx="125735" cy="167343"/>
                <a:chOff x="-1" y="0"/>
                <a:chExt cx="125733" cy="167342"/>
              </a:xfrm>
            </p:grpSpPr>
            <p:sp>
              <p:nvSpPr>
                <p:cNvPr id="459" name="Shape 459"/>
                <p:cNvSpPr/>
                <p:nvPr/>
              </p:nvSpPr>
              <p:spPr>
                <a:xfrm>
                  <a:off x="-2" y="0"/>
                  <a:ext cx="125735" cy="1673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029"/>
                      </a:moveTo>
                      <a:cubicBezTo>
                        <a:pt x="0" y="908"/>
                        <a:pt x="4835" y="0"/>
                        <a:pt x="10800" y="0"/>
                      </a:cubicBezTo>
                      <a:cubicBezTo>
                        <a:pt x="16765" y="0"/>
                        <a:pt x="21600" y="908"/>
                        <a:pt x="21600" y="2029"/>
                      </a:cubicBezTo>
                      <a:lnTo>
                        <a:pt x="21600" y="19571"/>
                      </a:lnTo>
                      <a:cubicBezTo>
                        <a:pt x="21600" y="20692"/>
                        <a:pt x="16765" y="21600"/>
                        <a:pt x="10800" y="21600"/>
                      </a:cubicBezTo>
                      <a:cubicBezTo>
                        <a:pt x="4835" y="21600"/>
                        <a:pt x="0" y="20692"/>
                        <a:pt x="0" y="19571"/>
                      </a:cubicBezTo>
                      <a:close/>
                    </a:path>
                  </a:pathLst>
                </a:custGeom>
                <a:solidFill>
                  <a:srgbClr val="E5001A"/>
                </a:solidFill>
                <a:ln w="12700" cap="flat">
                  <a:noFill/>
                  <a:miter lim="400000"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460" name="Shape 460"/>
                <p:cNvSpPr/>
                <p:nvPr/>
              </p:nvSpPr>
              <p:spPr>
                <a:xfrm>
                  <a:off x="-2" y="-1"/>
                  <a:ext cx="125735" cy="3143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5" y="0"/>
                        <a:pt x="21600" y="4835"/>
                        <a:pt x="21600" y="10800"/>
                      </a:cubicBezTo>
                      <a:cubicBezTo>
                        <a:pt x="21600" y="16765"/>
                        <a:pt x="16765" y="21600"/>
                        <a:pt x="10800" y="21600"/>
                      </a:cubicBezTo>
                      <a:cubicBezTo>
                        <a:pt x="4835" y="21600"/>
                        <a:pt x="0" y="16765"/>
                        <a:pt x="0" y="10800"/>
                      </a:cubicBez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461" name="Shape 461"/>
                <p:cNvSpPr/>
                <p:nvPr/>
              </p:nvSpPr>
              <p:spPr>
                <a:xfrm>
                  <a:off x="-2" y="0"/>
                  <a:ext cx="125735" cy="1673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029"/>
                      </a:moveTo>
                      <a:cubicBezTo>
                        <a:pt x="21600" y="3149"/>
                        <a:pt x="16765" y="4057"/>
                        <a:pt x="10800" y="4057"/>
                      </a:cubicBezTo>
                      <a:cubicBezTo>
                        <a:pt x="4835" y="4057"/>
                        <a:pt x="0" y="3149"/>
                        <a:pt x="0" y="2029"/>
                      </a:cubicBezTo>
                      <a:cubicBezTo>
                        <a:pt x="0" y="908"/>
                        <a:pt x="4835" y="0"/>
                        <a:pt x="10800" y="0"/>
                      </a:cubicBezTo>
                      <a:cubicBezTo>
                        <a:pt x="16765" y="0"/>
                        <a:pt x="21600" y="908"/>
                        <a:pt x="21600" y="2029"/>
                      </a:cubicBezTo>
                      <a:lnTo>
                        <a:pt x="21600" y="19571"/>
                      </a:lnTo>
                      <a:cubicBezTo>
                        <a:pt x="21600" y="20692"/>
                        <a:pt x="16765" y="21600"/>
                        <a:pt x="10800" y="21600"/>
                      </a:cubicBezTo>
                      <a:cubicBezTo>
                        <a:pt x="4835" y="21600"/>
                        <a:pt x="0" y="20692"/>
                        <a:pt x="0" y="19571"/>
                      </a:cubicBezTo>
                      <a:lnTo>
                        <a:pt x="0" y="2029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</p:grpSp>
        <p:sp>
          <p:nvSpPr>
            <p:cNvPr id="464" name="Shape 464"/>
            <p:cNvSpPr/>
            <p:nvPr/>
          </p:nvSpPr>
          <p:spPr>
            <a:xfrm flipH="1">
              <a:off x="962301" y="276999"/>
              <a:ext cx="1164877" cy="598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12700" cap="flat">
              <a:solidFill>
                <a:srgbClr val="808080"/>
              </a:solidFill>
              <a:prstDash val="solid"/>
              <a:bevel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493" name="Group 493"/>
          <p:cNvGrpSpPr/>
          <p:nvPr/>
        </p:nvGrpSpPr>
        <p:grpSpPr>
          <a:xfrm>
            <a:off x="4465769" y="2820428"/>
            <a:ext cx="2266794" cy="1704859"/>
            <a:chOff x="0" y="0"/>
            <a:chExt cx="2266792" cy="1704858"/>
          </a:xfrm>
        </p:grpSpPr>
        <p:grpSp>
          <p:nvGrpSpPr>
            <p:cNvPr id="477" name="Group 477"/>
            <p:cNvGrpSpPr/>
            <p:nvPr/>
          </p:nvGrpSpPr>
          <p:grpSpPr>
            <a:xfrm>
              <a:off x="1210018" y="897870"/>
              <a:ext cx="372138" cy="806989"/>
              <a:chOff x="0" y="0"/>
              <a:chExt cx="372137" cy="806987"/>
            </a:xfrm>
          </p:grpSpPr>
          <p:grpSp>
            <p:nvGrpSpPr>
              <p:cNvPr id="472" name="Group 472"/>
              <p:cNvGrpSpPr/>
              <p:nvPr/>
            </p:nvGrpSpPr>
            <p:grpSpPr>
              <a:xfrm>
                <a:off x="-1" y="0"/>
                <a:ext cx="372139" cy="806988"/>
                <a:chOff x="0" y="0"/>
                <a:chExt cx="372137" cy="806987"/>
              </a:xfrm>
            </p:grpSpPr>
            <p:sp>
              <p:nvSpPr>
                <p:cNvPr id="466" name="Shape 466"/>
                <p:cNvSpPr/>
                <p:nvPr/>
              </p:nvSpPr>
              <p:spPr>
                <a:xfrm>
                  <a:off x="0" y="0"/>
                  <a:ext cx="372138" cy="806988"/>
                </a:xfrm>
                <a:prstGeom prst="roundRect">
                  <a:avLst>
                    <a:gd name="adj" fmla="val 14915"/>
                  </a:avLst>
                </a:prstGeom>
                <a:solidFill>
                  <a:srgbClr val="F2F2F2"/>
                </a:solidFill>
                <a:ln w="12700" cap="flat">
                  <a:solidFill>
                    <a:srgbClr val="BFBFBF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467" name="Shape 467"/>
                <p:cNvSpPr/>
                <p:nvPr/>
              </p:nvSpPr>
              <p:spPr>
                <a:xfrm>
                  <a:off x="19418" y="99868"/>
                  <a:ext cx="332172" cy="600965"/>
                </a:xfrm>
                <a:prstGeom prst="rect">
                  <a:avLst/>
                </a:prstGeom>
                <a:solidFill>
                  <a:srgbClr val="BFBFB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468" name="Shape 468"/>
                <p:cNvSpPr/>
                <p:nvPr/>
              </p:nvSpPr>
              <p:spPr>
                <a:xfrm>
                  <a:off x="174897" y="22179"/>
                  <a:ext cx="18124" cy="1812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BFBFB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469" name="Shape 469"/>
                <p:cNvSpPr/>
                <p:nvPr/>
              </p:nvSpPr>
              <p:spPr>
                <a:xfrm>
                  <a:off x="149970" y="719361"/>
                  <a:ext cx="70473" cy="704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8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BFBFB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470" name="Shape 470"/>
                <p:cNvSpPr/>
                <p:nvPr/>
              </p:nvSpPr>
              <p:spPr>
                <a:xfrm>
                  <a:off x="171365" y="740755"/>
                  <a:ext cx="27687" cy="28946"/>
                </a:xfrm>
                <a:prstGeom prst="roundRect">
                  <a:avLst>
                    <a:gd name="adj" fmla="val 16667"/>
                  </a:avLst>
                </a:prstGeom>
                <a:noFill/>
                <a:ln w="6350" cap="flat">
                  <a:solidFill>
                    <a:srgbClr val="FFFFFF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471" name="Shape 471"/>
                <p:cNvSpPr/>
                <p:nvPr/>
              </p:nvSpPr>
              <p:spPr>
                <a:xfrm>
                  <a:off x="148639" y="56508"/>
                  <a:ext cx="72488" cy="1449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BFBFB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476" name="Group 476"/>
              <p:cNvGrpSpPr/>
              <p:nvPr/>
            </p:nvGrpSpPr>
            <p:grpSpPr>
              <a:xfrm>
                <a:off x="120673" y="312815"/>
                <a:ext cx="125735" cy="167343"/>
                <a:chOff x="0" y="-1"/>
                <a:chExt cx="125733" cy="167342"/>
              </a:xfrm>
            </p:grpSpPr>
            <p:sp>
              <p:nvSpPr>
                <p:cNvPr id="473" name="Shape 473"/>
                <p:cNvSpPr/>
                <p:nvPr/>
              </p:nvSpPr>
              <p:spPr>
                <a:xfrm>
                  <a:off x="-1" y="-1"/>
                  <a:ext cx="125734" cy="16734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029"/>
                      </a:moveTo>
                      <a:cubicBezTo>
                        <a:pt x="0" y="908"/>
                        <a:pt x="4835" y="0"/>
                        <a:pt x="10800" y="0"/>
                      </a:cubicBezTo>
                      <a:cubicBezTo>
                        <a:pt x="16765" y="0"/>
                        <a:pt x="21600" y="908"/>
                        <a:pt x="21600" y="2029"/>
                      </a:cubicBezTo>
                      <a:lnTo>
                        <a:pt x="21600" y="19571"/>
                      </a:lnTo>
                      <a:cubicBezTo>
                        <a:pt x="21600" y="20692"/>
                        <a:pt x="16765" y="21600"/>
                        <a:pt x="10800" y="21600"/>
                      </a:cubicBezTo>
                      <a:cubicBezTo>
                        <a:pt x="4835" y="21600"/>
                        <a:pt x="0" y="20692"/>
                        <a:pt x="0" y="19571"/>
                      </a:cubicBezTo>
                      <a:close/>
                    </a:path>
                  </a:pathLst>
                </a:custGeom>
                <a:solidFill>
                  <a:srgbClr val="E5001A"/>
                </a:solidFill>
                <a:ln w="12700" cap="flat">
                  <a:noFill/>
                  <a:miter lim="400000"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474" name="Shape 474"/>
                <p:cNvSpPr/>
                <p:nvPr/>
              </p:nvSpPr>
              <p:spPr>
                <a:xfrm>
                  <a:off x="-1" y="-2"/>
                  <a:ext cx="125734" cy="314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5" y="0"/>
                        <a:pt x="21600" y="4835"/>
                        <a:pt x="21600" y="10800"/>
                      </a:cubicBezTo>
                      <a:cubicBezTo>
                        <a:pt x="21600" y="16765"/>
                        <a:pt x="16765" y="21600"/>
                        <a:pt x="10800" y="21600"/>
                      </a:cubicBezTo>
                      <a:cubicBezTo>
                        <a:pt x="4835" y="21600"/>
                        <a:pt x="0" y="16765"/>
                        <a:pt x="0" y="10800"/>
                      </a:cubicBez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475" name="Shape 475"/>
                <p:cNvSpPr/>
                <p:nvPr/>
              </p:nvSpPr>
              <p:spPr>
                <a:xfrm>
                  <a:off x="-1" y="-1"/>
                  <a:ext cx="125734" cy="16734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029"/>
                      </a:moveTo>
                      <a:cubicBezTo>
                        <a:pt x="21600" y="3149"/>
                        <a:pt x="16765" y="4057"/>
                        <a:pt x="10800" y="4057"/>
                      </a:cubicBezTo>
                      <a:cubicBezTo>
                        <a:pt x="4835" y="4057"/>
                        <a:pt x="0" y="3149"/>
                        <a:pt x="0" y="2029"/>
                      </a:cubicBezTo>
                      <a:cubicBezTo>
                        <a:pt x="0" y="908"/>
                        <a:pt x="4835" y="0"/>
                        <a:pt x="10800" y="0"/>
                      </a:cubicBezTo>
                      <a:cubicBezTo>
                        <a:pt x="16765" y="0"/>
                        <a:pt x="21600" y="908"/>
                        <a:pt x="21600" y="2029"/>
                      </a:cubicBezTo>
                      <a:lnTo>
                        <a:pt x="21600" y="19571"/>
                      </a:lnTo>
                      <a:cubicBezTo>
                        <a:pt x="21600" y="20692"/>
                        <a:pt x="16765" y="21600"/>
                        <a:pt x="10800" y="21600"/>
                      </a:cubicBezTo>
                      <a:cubicBezTo>
                        <a:pt x="4835" y="21600"/>
                        <a:pt x="0" y="20692"/>
                        <a:pt x="0" y="19571"/>
                      </a:cubicBezTo>
                      <a:lnTo>
                        <a:pt x="0" y="2029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</p:grpSp>
        <p:sp>
          <p:nvSpPr>
            <p:cNvPr id="478" name="Shape 478"/>
            <p:cNvSpPr/>
            <p:nvPr/>
          </p:nvSpPr>
          <p:spPr>
            <a:xfrm>
              <a:off x="0" y="276999"/>
              <a:ext cx="1396086" cy="620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12700" cap="flat">
              <a:solidFill>
                <a:srgbClr val="808080"/>
              </a:solidFill>
              <a:prstDash val="solid"/>
              <a:bevel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212388" y="0"/>
              <a:ext cx="935658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1200"/>
                <a:t>San Francisco</a:t>
              </a:r>
            </a:p>
          </p:txBody>
        </p:sp>
        <p:grpSp>
          <p:nvGrpSpPr>
            <p:cNvPr id="491" name="Group 491"/>
            <p:cNvGrpSpPr/>
            <p:nvPr/>
          </p:nvGrpSpPr>
          <p:grpSpPr>
            <a:xfrm>
              <a:off x="1894654" y="892920"/>
              <a:ext cx="372139" cy="806988"/>
              <a:chOff x="0" y="0"/>
              <a:chExt cx="372137" cy="806987"/>
            </a:xfrm>
          </p:grpSpPr>
          <p:grpSp>
            <p:nvGrpSpPr>
              <p:cNvPr id="486" name="Group 486"/>
              <p:cNvGrpSpPr/>
              <p:nvPr/>
            </p:nvGrpSpPr>
            <p:grpSpPr>
              <a:xfrm>
                <a:off x="-1" y="0"/>
                <a:ext cx="372139" cy="806988"/>
                <a:chOff x="0" y="0"/>
                <a:chExt cx="372137" cy="806987"/>
              </a:xfrm>
            </p:grpSpPr>
            <p:sp>
              <p:nvSpPr>
                <p:cNvPr id="480" name="Shape 480"/>
                <p:cNvSpPr/>
                <p:nvPr/>
              </p:nvSpPr>
              <p:spPr>
                <a:xfrm>
                  <a:off x="0" y="0"/>
                  <a:ext cx="372138" cy="806988"/>
                </a:xfrm>
                <a:prstGeom prst="roundRect">
                  <a:avLst>
                    <a:gd name="adj" fmla="val 14915"/>
                  </a:avLst>
                </a:prstGeom>
                <a:solidFill>
                  <a:srgbClr val="F2F2F2"/>
                </a:solidFill>
                <a:ln w="12700" cap="flat">
                  <a:solidFill>
                    <a:srgbClr val="BFBFBF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481" name="Shape 481"/>
                <p:cNvSpPr/>
                <p:nvPr/>
              </p:nvSpPr>
              <p:spPr>
                <a:xfrm>
                  <a:off x="19418" y="99868"/>
                  <a:ext cx="332172" cy="600965"/>
                </a:xfrm>
                <a:prstGeom prst="rect">
                  <a:avLst/>
                </a:prstGeom>
                <a:solidFill>
                  <a:srgbClr val="BFBFB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482" name="Shape 482"/>
                <p:cNvSpPr/>
                <p:nvPr/>
              </p:nvSpPr>
              <p:spPr>
                <a:xfrm>
                  <a:off x="174897" y="22179"/>
                  <a:ext cx="18124" cy="1812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BFBFB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483" name="Shape 483"/>
                <p:cNvSpPr/>
                <p:nvPr/>
              </p:nvSpPr>
              <p:spPr>
                <a:xfrm>
                  <a:off x="149970" y="719361"/>
                  <a:ext cx="70473" cy="704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8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BFBFB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484" name="Shape 484"/>
                <p:cNvSpPr/>
                <p:nvPr/>
              </p:nvSpPr>
              <p:spPr>
                <a:xfrm>
                  <a:off x="171365" y="740755"/>
                  <a:ext cx="27687" cy="28946"/>
                </a:xfrm>
                <a:prstGeom prst="roundRect">
                  <a:avLst>
                    <a:gd name="adj" fmla="val 16667"/>
                  </a:avLst>
                </a:prstGeom>
                <a:noFill/>
                <a:ln w="6350" cap="flat">
                  <a:solidFill>
                    <a:srgbClr val="FFFFFF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485" name="Shape 485"/>
                <p:cNvSpPr/>
                <p:nvPr/>
              </p:nvSpPr>
              <p:spPr>
                <a:xfrm>
                  <a:off x="148639" y="56508"/>
                  <a:ext cx="72488" cy="1449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BFBFB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490" name="Group 490"/>
              <p:cNvGrpSpPr/>
              <p:nvPr/>
            </p:nvGrpSpPr>
            <p:grpSpPr>
              <a:xfrm>
                <a:off x="120673" y="312815"/>
                <a:ext cx="125735" cy="167343"/>
                <a:chOff x="0" y="-1"/>
                <a:chExt cx="125733" cy="167342"/>
              </a:xfrm>
            </p:grpSpPr>
            <p:sp>
              <p:nvSpPr>
                <p:cNvPr id="487" name="Shape 487"/>
                <p:cNvSpPr/>
                <p:nvPr/>
              </p:nvSpPr>
              <p:spPr>
                <a:xfrm>
                  <a:off x="-1" y="-1"/>
                  <a:ext cx="125734" cy="16734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029"/>
                      </a:moveTo>
                      <a:cubicBezTo>
                        <a:pt x="0" y="908"/>
                        <a:pt x="4835" y="0"/>
                        <a:pt x="10800" y="0"/>
                      </a:cubicBezTo>
                      <a:cubicBezTo>
                        <a:pt x="16765" y="0"/>
                        <a:pt x="21600" y="908"/>
                        <a:pt x="21600" y="2029"/>
                      </a:cubicBezTo>
                      <a:lnTo>
                        <a:pt x="21600" y="19571"/>
                      </a:lnTo>
                      <a:cubicBezTo>
                        <a:pt x="21600" y="20692"/>
                        <a:pt x="16765" y="21600"/>
                        <a:pt x="10800" y="21600"/>
                      </a:cubicBezTo>
                      <a:cubicBezTo>
                        <a:pt x="4835" y="21600"/>
                        <a:pt x="0" y="20692"/>
                        <a:pt x="0" y="19571"/>
                      </a:cubicBezTo>
                      <a:close/>
                    </a:path>
                  </a:pathLst>
                </a:custGeom>
                <a:solidFill>
                  <a:srgbClr val="E5001A"/>
                </a:solidFill>
                <a:ln w="12700" cap="flat">
                  <a:noFill/>
                  <a:miter lim="400000"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488" name="Shape 488"/>
                <p:cNvSpPr/>
                <p:nvPr/>
              </p:nvSpPr>
              <p:spPr>
                <a:xfrm>
                  <a:off x="-1" y="-2"/>
                  <a:ext cx="125734" cy="314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5" y="0"/>
                        <a:pt x="21600" y="4835"/>
                        <a:pt x="21600" y="10800"/>
                      </a:cubicBezTo>
                      <a:cubicBezTo>
                        <a:pt x="21600" y="16765"/>
                        <a:pt x="16765" y="21600"/>
                        <a:pt x="10800" y="21600"/>
                      </a:cubicBezTo>
                      <a:cubicBezTo>
                        <a:pt x="4835" y="21600"/>
                        <a:pt x="0" y="16765"/>
                        <a:pt x="0" y="10800"/>
                      </a:cubicBez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489" name="Shape 489"/>
                <p:cNvSpPr/>
                <p:nvPr/>
              </p:nvSpPr>
              <p:spPr>
                <a:xfrm>
                  <a:off x="-1" y="-1"/>
                  <a:ext cx="125734" cy="16734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029"/>
                      </a:moveTo>
                      <a:cubicBezTo>
                        <a:pt x="21600" y="3149"/>
                        <a:pt x="16765" y="4057"/>
                        <a:pt x="10800" y="4057"/>
                      </a:cubicBezTo>
                      <a:cubicBezTo>
                        <a:pt x="4835" y="4057"/>
                        <a:pt x="0" y="3149"/>
                        <a:pt x="0" y="2029"/>
                      </a:cubicBezTo>
                      <a:cubicBezTo>
                        <a:pt x="0" y="908"/>
                        <a:pt x="4835" y="0"/>
                        <a:pt x="10800" y="0"/>
                      </a:cubicBezTo>
                      <a:cubicBezTo>
                        <a:pt x="16765" y="0"/>
                        <a:pt x="21600" y="908"/>
                        <a:pt x="21600" y="2029"/>
                      </a:cubicBezTo>
                      <a:lnTo>
                        <a:pt x="21600" y="19571"/>
                      </a:lnTo>
                      <a:cubicBezTo>
                        <a:pt x="21600" y="20692"/>
                        <a:pt x="16765" y="21600"/>
                        <a:pt x="10800" y="21600"/>
                      </a:cubicBezTo>
                      <a:cubicBezTo>
                        <a:pt x="4835" y="21600"/>
                        <a:pt x="0" y="20692"/>
                        <a:pt x="0" y="19571"/>
                      </a:cubicBezTo>
                      <a:lnTo>
                        <a:pt x="0" y="2029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</p:grpSp>
        <p:sp>
          <p:nvSpPr>
            <p:cNvPr id="492" name="Shape 492"/>
            <p:cNvSpPr/>
            <p:nvPr/>
          </p:nvSpPr>
          <p:spPr>
            <a:xfrm>
              <a:off x="-1" y="276999"/>
              <a:ext cx="2080724" cy="615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12700" cap="flat">
              <a:solidFill>
                <a:srgbClr val="808080"/>
              </a:solidFill>
              <a:prstDash val="solid"/>
              <a:bevel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509" name="Group 509"/>
          <p:cNvGrpSpPr/>
          <p:nvPr/>
        </p:nvGrpSpPr>
        <p:grpSpPr>
          <a:xfrm>
            <a:off x="4243400" y="955218"/>
            <a:ext cx="2717765" cy="3161624"/>
            <a:chOff x="0" y="0"/>
            <a:chExt cx="2717763" cy="3161622"/>
          </a:xfrm>
        </p:grpSpPr>
        <p:grpSp>
          <p:nvGrpSpPr>
            <p:cNvPr id="505" name="Group 505"/>
            <p:cNvGrpSpPr/>
            <p:nvPr/>
          </p:nvGrpSpPr>
          <p:grpSpPr>
            <a:xfrm>
              <a:off x="1417684" y="-1"/>
              <a:ext cx="372138" cy="806989"/>
              <a:chOff x="0" y="0"/>
              <a:chExt cx="372137" cy="806987"/>
            </a:xfrm>
          </p:grpSpPr>
          <p:grpSp>
            <p:nvGrpSpPr>
              <p:cNvPr id="500" name="Group 500"/>
              <p:cNvGrpSpPr/>
              <p:nvPr/>
            </p:nvGrpSpPr>
            <p:grpSpPr>
              <a:xfrm>
                <a:off x="-1" y="0"/>
                <a:ext cx="372139" cy="806988"/>
                <a:chOff x="0" y="0"/>
                <a:chExt cx="372137" cy="806987"/>
              </a:xfrm>
            </p:grpSpPr>
            <p:sp>
              <p:nvSpPr>
                <p:cNvPr id="494" name="Shape 494"/>
                <p:cNvSpPr/>
                <p:nvPr/>
              </p:nvSpPr>
              <p:spPr>
                <a:xfrm>
                  <a:off x="-1" y="0"/>
                  <a:ext cx="372139" cy="806988"/>
                </a:xfrm>
                <a:prstGeom prst="roundRect">
                  <a:avLst>
                    <a:gd name="adj" fmla="val 14915"/>
                  </a:avLst>
                </a:prstGeom>
                <a:solidFill>
                  <a:srgbClr val="F2F2F2"/>
                </a:solidFill>
                <a:ln w="12700" cap="flat">
                  <a:solidFill>
                    <a:srgbClr val="BFBFBF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495" name="Shape 495"/>
                <p:cNvSpPr/>
                <p:nvPr/>
              </p:nvSpPr>
              <p:spPr>
                <a:xfrm>
                  <a:off x="19418" y="99868"/>
                  <a:ext cx="332172" cy="600965"/>
                </a:xfrm>
                <a:prstGeom prst="rect">
                  <a:avLst/>
                </a:prstGeom>
                <a:solidFill>
                  <a:srgbClr val="BFBFB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496" name="Shape 496"/>
                <p:cNvSpPr/>
                <p:nvPr/>
              </p:nvSpPr>
              <p:spPr>
                <a:xfrm>
                  <a:off x="174897" y="22179"/>
                  <a:ext cx="18123" cy="1812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8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BFBFB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497" name="Shape 497"/>
                <p:cNvSpPr/>
                <p:nvPr/>
              </p:nvSpPr>
              <p:spPr>
                <a:xfrm>
                  <a:off x="149970" y="719361"/>
                  <a:ext cx="70473" cy="704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8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BFBFB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498" name="Shape 498"/>
                <p:cNvSpPr/>
                <p:nvPr/>
              </p:nvSpPr>
              <p:spPr>
                <a:xfrm>
                  <a:off x="171365" y="740755"/>
                  <a:ext cx="27687" cy="28946"/>
                </a:xfrm>
                <a:prstGeom prst="roundRect">
                  <a:avLst>
                    <a:gd name="adj" fmla="val 16667"/>
                  </a:avLst>
                </a:prstGeom>
                <a:noFill/>
                <a:ln w="6350" cap="flat">
                  <a:solidFill>
                    <a:srgbClr val="FFFFFF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499" name="Shape 499"/>
                <p:cNvSpPr/>
                <p:nvPr/>
              </p:nvSpPr>
              <p:spPr>
                <a:xfrm>
                  <a:off x="148639" y="56508"/>
                  <a:ext cx="72488" cy="1449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BFBFB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504" name="Group 504"/>
              <p:cNvGrpSpPr/>
              <p:nvPr/>
            </p:nvGrpSpPr>
            <p:grpSpPr>
              <a:xfrm>
                <a:off x="120673" y="312815"/>
                <a:ext cx="125735" cy="167343"/>
                <a:chOff x="0" y="-1"/>
                <a:chExt cx="125733" cy="167342"/>
              </a:xfrm>
            </p:grpSpPr>
            <p:sp>
              <p:nvSpPr>
                <p:cNvPr id="501" name="Shape 501"/>
                <p:cNvSpPr/>
                <p:nvPr/>
              </p:nvSpPr>
              <p:spPr>
                <a:xfrm>
                  <a:off x="-1" y="-1"/>
                  <a:ext cx="125734" cy="16734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029"/>
                      </a:moveTo>
                      <a:cubicBezTo>
                        <a:pt x="0" y="908"/>
                        <a:pt x="4835" y="0"/>
                        <a:pt x="10800" y="0"/>
                      </a:cubicBezTo>
                      <a:cubicBezTo>
                        <a:pt x="16765" y="0"/>
                        <a:pt x="21600" y="908"/>
                        <a:pt x="21600" y="2029"/>
                      </a:cubicBezTo>
                      <a:lnTo>
                        <a:pt x="21600" y="19571"/>
                      </a:lnTo>
                      <a:cubicBezTo>
                        <a:pt x="21600" y="20692"/>
                        <a:pt x="16765" y="21600"/>
                        <a:pt x="10800" y="21600"/>
                      </a:cubicBezTo>
                      <a:cubicBezTo>
                        <a:pt x="4835" y="21600"/>
                        <a:pt x="0" y="20692"/>
                        <a:pt x="0" y="19571"/>
                      </a:cubicBezTo>
                      <a:close/>
                    </a:path>
                  </a:pathLst>
                </a:custGeom>
                <a:solidFill>
                  <a:srgbClr val="E5001A"/>
                </a:solidFill>
                <a:ln w="12700" cap="flat">
                  <a:noFill/>
                  <a:miter lim="400000"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502" name="Shape 502"/>
                <p:cNvSpPr/>
                <p:nvPr/>
              </p:nvSpPr>
              <p:spPr>
                <a:xfrm>
                  <a:off x="-1" y="-2"/>
                  <a:ext cx="125734" cy="314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5" y="0"/>
                        <a:pt x="21600" y="4835"/>
                        <a:pt x="21600" y="10800"/>
                      </a:cubicBezTo>
                      <a:cubicBezTo>
                        <a:pt x="21600" y="16765"/>
                        <a:pt x="16765" y="21600"/>
                        <a:pt x="10800" y="21600"/>
                      </a:cubicBezTo>
                      <a:cubicBezTo>
                        <a:pt x="4835" y="21600"/>
                        <a:pt x="0" y="16765"/>
                        <a:pt x="0" y="10800"/>
                      </a:cubicBez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503" name="Shape 503"/>
                <p:cNvSpPr/>
                <p:nvPr/>
              </p:nvSpPr>
              <p:spPr>
                <a:xfrm>
                  <a:off x="-1" y="-1"/>
                  <a:ext cx="125734" cy="16734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029"/>
                      </a:moveTo>
                      <a:cubicBezTo>
                        <a:pt x="21600" y="3149"/>
                        <a:pt x="16765" y="4057"/>
                        <a:pt x="10800" y="4057"/>
                      </a:cubicBezTo>
                      <a:cubicBezTo>
                        <a:pt x="4835" y="4057"/>
                        <a:pt x="0" y="3149"/>
                        <a:pt x="0" y="2029"/>
                      </a:cubicBezTo>
                      <a:cubicBezTo>
                        <a:pt x="0" y="908"/>
                        <a:pt x="4835" y="0"/>
                        <a:pt x="10800" y="0"/>
                      </a:cubicBezTo>
                      <a:cubicBezTo>
                        <a:pt x="16765" y="0"/>
                        <a:pt x="21600" y="908"/>
                        <a:pt x="21600" y="2029"/>
                      </a:cubicBezTo>
                      <a:lnTo>
                        <a:pt x="21600" y="19571"/>
                      </a:lnTo>
                      <a:cubicBezTo>
                        <a:pt x="21600" y="20692"/>
                        <a:pt x="16765" y="21600"/>
                        <a:pt x="10800" y="21600"/>
                      </a:cubicBezTo>
                      <a:cubicBezTo>
                        <a:pt x="4835" y="21600"/>
                        <a:pt x="0" y="20692"/>
                        <a:pt x="0" y="19571"/>
                      </a:cubicBezTo>
                      <a:lnTo>
                        <a:pt x="0" y="2029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</p:grpSp>
        <p:sp>
          <p:nvSpPr>
            <p:cNvPr id="506" name="Shape 506"/>
            <p:cNvSpPr/>
            <p:nvPr/>
          </p:nvSpPr>
          <p:spPr>
            <a:xfrm rot="16200000">
              <a:off x="356633" y="450351"/>
              <a:ext cx="890486" cy="1603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2241" y="0"/>
                  </a:lnTo>
                  <a:lnTo>
                    <a:pt x="12241" y="21600"/>
                  </a:lnTo>
                  <a:lnTo>
                    <a:pt x="21600" y="21600"/>
                  </a:lnTo>
                </a:path>
              </a:pathLst>
            </a:custGeom>
            <a:noFill/>
            <a:ln w="12700" cap="flat">
              <a:solidFill>
                <a:srgbClr val="808080"/>
              </a:solidFill>
              <a:prstDash val="solid"/>
              <a:bevel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434759" y="910148"/>
              <a:ext cx="476077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1200"/>
                <a:t>Nature</a:t>
              </a:r>
            </a:p>
          </p:txBody>
        </p:sp>
        <p:sp>
          <p:nvSpPr>
            <p:cNvPr id="508" name="Shape 508"/>
            <p:cNvSpPr/>
            <p:nvPr/>
          </p:nvSpPr>
          <p:spPr>
            <a:xfrm rot="16200000" flipH="1">
              <a:off x="375737" y="819596"/>
              <a:ext cx="1966289" cy="2717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16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9783"/>
                  </a:lnTo>
                </a:path>
              </a:pathLst>
            </a:custGeom>
            <a:noFill/>
            <a:ln w="12700" cap="flat">
              <a:solidFill>
                <a:srgbClr val="808080"/>
              </a:solidFill>
              <a:prstDash val="solid"/>
              <a:bevel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524" name="Group 524"/>
          <p:cNvGrpSpPr/>
          <p:nvPr/>
        </p:nvGrpSpPr>
        <p:grpSpPr>
          <a:xfrm>
            <a:off x="2633993" y="955220"/>
            <a:ext cx="1387042" cy="1770652"/>
            <a:chOff x="0" y="0"/>
            <a:chExt cx="1387041" cy="1770651"/>
          </a:xfrm>
        </p:grpSpPr>
        <p:grpSp>
          <p:nvGrpSpPr>
            <p:cNvPr id="521" name="Group 521"/>
            <p:cNvGrpSpPr/>
            <p:nvPr/>
          </p:nvGrpSpPr>
          <p:grpSpPr>
            <a:xfrm>
              <a:off x="-1" y="0"/>
              <a:ext cx="372138" cy="806988"/>
              <a:chOff x="0" y="0"/>
              <a:chExt cx="372137" cy="806987"/>
            </a:xfrm>
          </p:grpSpPr>
          <p:grpSp>
            <p:nvGrpSpPr>
              <p:cNvPr id="516" name="Group 516"/>
              <p:cNvGrpSpPr/>
              <p:nvPr/>
            </p:nvGrpSpPr>
            <p:grpSpPr>
              <a:xfrm>
                <a:off x="0" y="0"/>
                <a:ext cx="372138" cy="806988"/>
                <a:chOff x="0" y="0"/>
                <a:chExt cx="372137" cy="806987"/>
              </a:xfrm>
            </p:grpSpPr>
            <p:sp>
              <p:nvSpPr>
                <p:cNvPr id="510" name="Shape 510"/>
                <p:cNvSpPr/>
                <p:nvPr/>
              </p:nvSpPr>
              <p:spPr>
                <a:xfrm>
                  <a:off x="0" y="0"/>
                  <a:ext cx="372138" cy="806988"/>
                </a:xfrm>
                <a:prstGeom prst="roundRect">
                  <a:avLst>
                    <a:gd name="adj" fmla="val 14915"/>
                  </a:avLst>
                </a:prstGeom>
                <a:solidFill>
                  <a:srgbClr val="F2F2F2"/>
                </a:solidFill>
                <a:ln w="12700" cap="flat">
                  <a:solidFill>
                    <a:srgbClr val="BFBFBF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511" name="Shape 511"/>
                <p:cNvSpPr/>
                <p:nvPr/>
              </p:nvSpPr>
              <p:spPr>
                <a:xfrm>
                  <a:off x="19418" y="99869"/>
                  <a:ext cx="332172" cy="600965"/>
                </a:xfrm>
                <a:prstGeom prst="rect">
                  <a:avLst/>
                </a:prstGeom>
                <a:solidFill>
                  <a:srgbClr val="BFBFB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512" name="Shape 512"/>
                <p:cNvSpPr/>
                <p:nvPr/>
              </p:nvSpPr>
              <p:spPr>
                <a:xfrm>
                  <a:off x="174897" y="22179"/>
                  <a:ext cx="18124" cy="1812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8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BFBFB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513" name="Shape 513"/>
                <p:cNvSpPr/>
                <p:nvPr/>
              </p:nvSpPr>
              <p:spPr>
                <a:xfrm>
                  <a:off x="149970" y="719361"/>
                  <a:ext cx="70473" cy="704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BFBFB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514" name="Shape 514"/>
                <p:cNvSpPr/>
                <p:nvPr/>
              </p:nvSpPr>
              <p:spPr>
                <a:xfrm>
                  <a:off x="171365" y="740755"/>
                  <a:ext cx="27687" cy="28946"/>
                </a:xfrm>
                <a:prstGeom prst="roundRect">
                  <a:avLst>
                    <a:gd name="adj" fmla="val 16667"/>
                  </a:avLst>
                </a:prstGeom>
                <a:noFill/>
                <a:ln w="6350" cap="flat">
                  <a:solidFill>
                    <a:srgbClr val="FFFFFF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515" name="Shape 515"/>
                <p:cNvSpPr/>
                <p:nvPr/>
              </p:nvSpPr>
              <p:spPr>
                <a:xfrm>
                  <a:off x="148639" y="56508"/>
                  <a:ext cx="72488" cy="1449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BFBFB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520" name="Group 520"/>
              <p:cNvGrpSpPr/>
              <p:nvPr/>
            </p:nvGrpSpPr>
            <p:grpSpPr>
              <a:xfrm>
                <a:off x="120673" y="312815"/>
                <a:ext cx="125735" cy="167344"/>
                <a:chOff x="0" y="0"/>
                <a:chExt cx="125733" cy="167342"/>
              </a:xfrm>
            </p:grpSpPr>
            <p:sp>
              <p:nvSpPr>
                <p:cNvPr id="517" name="Shape 517"/>
                <p:cNvSpPr/>
                <p:nvPr/>
              </p:nvSpPr>
              <p:spPr>
                <a:xfrm>
                  <a:off x="-1" y="0"/>
                  <a:ext cx="125734" cy="1673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029"/>
                      </a:moveTo>
                      <a:cubicBezTo>
                        <a:pt x="0" y="908"/>
                        <a:pt x="4835" y="0"/>
                        <a:pt x="10800" y="0"/>
                      </a:cubicBezTo>
                      <a:cubicBezTo>
                        <a:pt x="16765" y="0"/>
                        <a:pt x="21600" y="908"/>
                        <a:pt x="21600" y="2029"/>
                      </a:cubicBezTo>
                      <a:lnTo>
                        <a:pt x="21600" y="19571"/>
                      </a:lnTo>
                      <a:cubicBezTo>
                        <a:pt x="21600" y="20692"/>
                        <a:pt x="16765" y="21600"/>
                        <a:pt x="10800" y="21600"/>
                      </a:cubicBezTo>
                      <a:cubicBezTo>
                        <a:pt x="4835" y="21600"/>
                        <a:pt x="0" y="20692"/>
                        <a:pt x="0" y="19571"/>
                      </a:cubicBezTo>
                      <a:close/>
                    </a:path>
                  </a:pathLst>
                </a:custGeom>
                <a:solidFill>
                  <a:srgbClr val="E5001A"/>
                </a:solidFill>
                <a:ln w="12700" cap="flat">
                  <a:noFill/>
                  <a:miter lim="400000"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518" name="Shape 518"/>
                <p:cNvSpPr/>
                <p:nvPr/>
              </p:nvSpPr>
              <p:spPr>
                <a:xfrm>
                  <a:off x="-1" y="-1"/>
                  <a:ext cx="125734" cy="3143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5" y="0"/>
                        <a:pt x="21600" y="4835"/>
                        <a:pt x="21600" y="10800"/>
                      </a:cubicBezTo>
                      <a:cubicBezTo>
                        <a:pt x="21600" y="16765"/>
                        <a:pt x="16765" y="21600"/>
                        <a:pt x="10800" y="21600"/>
                      </a:cubicBezTo>
                      <a:cubicBezTo>
                        <a:pt x="4835" y="21600"/>
                        <a:pt x="0" y="16765"/>
                        <a:pt x="0" y="10800"/>
                      </a:cubicBez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519" name="Shape 519"/>
                <p:cNvSpPr/>
                <p:nvPr/>
              </p:nvSpPr>
              <p:spPr>
                <a:xfrm>
                  <a:off x="-1" y="0"/>
                  <a:ext cx="125734" cy="1673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029"/>
                      </a:moveTo>
                      <a:cubicBezTo>
                        <a:pt x="21600" y="3149"/>
                        <a:pt x="16765" y="4057"/>
                        <a:pt x="10800" y="4057"/>
                      </a:cubicBezTo>
                      <a:cubicBezTo>
                        <a:pt x="4835" y="4057"/>
                        <a:pt x="0" y="3149"/>
                        <a:pt x="0" y="2029"/>
                      </a:cubicBezTo>
                      <a:cubicBezTo>
                        <a:pt x="0" y="908"/>
                        <a:pt x="4835" y="0"/>
                        <a:pt x="10800" y="0"/>
                      </a:cubicBezTo>
                      <a:cubicBezTo>
                        <a:pt x="16765" y="0"/>
                        <a:pt x="21600" y="908"/>
                        <a:pt x="21600" y="2029"/>
                      </a:cubicBezTo>
                      <a:lnTo>
                        <a:pt x="21600" y="19571"/>
                      </a:lnTo>
                      <a:cubicBezTo>
                        <a:pt x="21600" y="20692"/>
                        <a:pt x="16765" y="21600"/>
                        <a:pt x="10800" y="21600"/>
                      </a:cubicBezTo>
                      <a:cubicBezTo>
                        <a:pt x="4835" y="21600"/>
                        <a:pt x="0" y="20692"/>
                        <a:pt x="0" y="19571"/>
                      </a:cubicBezTo>
                      <a:lnTo>
                        <a:pt x="0" y="2029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</p:grpSp>
        <p:sp>
          <p:nvSpPr>
            <p:cNvPr id="522" name="Shape 522"/>
            <p:cNvSpPr/>
            <p:nvPr/>
          </p:nvSpPr>
          <p:spPr>
            <a:xfrm rot="10800000">
              <a:off x="186067" y="806984"/>
              <a:ext cx="1200974" cy="963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12700" cap="flat">
              <a:solidFill>
                <a:srgbClr val="808080"/>
              </a:solidFill>
              <a:prstDash val="solid"/>
              <a:bevel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485173" y="1493651"/>
              <a:ext cx="44073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sz="1200"/>
                <a:t>Admin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5" grpId="1" animBg="1" advAuto="0"/>
      <p:bldP spid="493" grpId="2" animBg="1" advAuto="0"/>
      <p:bldP spid="509" grpId="3" animBg="1" advAuto="0"/>
      <p:bldP spid="524" grpId="4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/>
          <p:nvPr/>
        </p:nvSpPr>
        <p:spPr>
          <a:xfrm>
            <a:off x="6793903" y="2185133"/>
            <a:ext cx="1540291" cy="1540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2F2F2"/>
          </a:solidFill>
          <a:ln w="28575">
            <a:solidFill>
              <a:srgbClr val="BFBFBF"/>
            </a:solidFill>
            <a:prstDash val="sysDash"/>
          </a:ln>
        </p:spPr>
        <p:txBody>
          <a:bodyPr lIns="0" tIns="0" rIns="0" bIns="0" anchor="ctr"/>
          <a:lstStyle/>
          <a:p>
            <a:pPr lvl="0" algn="ctr">
              <a:lnSpc>
                <a:spcPct val="80000"/>
              </a:lnSpc>
              <a:defRPr sz="1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7" name="Shape 527"/>
          <p:cNvSpPr/>
          <p:nvPr/>
        </p:nvSpPr>
        <p:spPr>
          <a:xfrm>
            <a:off x="0" y="-2"/>
            <a:ext cx="9144000" cy="805371"/>
          </a:xfrm>
          <a:prstGeom prst="rect">
            <a:avLst/>
          </a:prstGeom>
          <a:solidFill>
            <a:srgbClr val="E5001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528" name="image15.png" descr="couchbase_medium_white.png"/>
          <p:cNvPicPr/>
          <p:nvPr/>
        </p:nvPicPr>
        <p:blipFill>
          <a:blip r:embed="rId2">
            <a:extLst/>
          </a:blip>
          <a:srcRect l="33070" t="20633" r="32473" b="50000"/>
          <a:stretch>
            <a:fillRect/>
          </a:stretch>
        </p:blipFill>
        <p:spPr>
          <a:xfrm>
            <a:off x="8208019" y="237420"/>
            <a:ext cx="637704" cy="310588"/>
          </a:xfrm>
          <a:prstGeom prst="rect">
            <a:avLst/>
          </a:prstGeom>
          <a:ln w="12700">
            <a:miter lim="400000"/>
          </a:ln>
        </p:spPr>
      </p:pic>
      <p:sp>
        <p:nvSpPr>
          <p:cNvPr id="529" name="Shape 529"/>
          <p:cNvSpPr>
            <a:spLocks noGrp="1"/>
          </p:cNvSpPr>
          <p:nvPr>
            <p:ph type="title"/>
          </p:nvPr>
        </p:nvSpPr>
        <p:spPr>
          <a:xfrm>
            <a:off x="432575" y="200249"/>
            <a:ext cx="7009087" cy="405324"/>
          </a:xfrm>
          <a:prstGeom prst="rect">
            <a:avLst/>
          </a:prstGeom>
        </p:spPr>
        <p:txBody>
          <a:bodyPr anchor="b"/>
          <a:lstStyle>
            <a:lvl1pPr algn="l" defTabSz="425194">
              <a:defRPr sz="2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600" b="1">
                <a:solidFill>
                  <a:srgbClr val="FFFFFF"/>
                </a:solidFill>
              </a:rPr>
              <a:t>Replication</a:t>
            </a:r>
          </a:p>
        </p:txBody>
      </p:sp>
      <p:grpSp>
        <p:nvGrpSpPr>
          <p:cNvPr id="567" name="Group 567"/>
          <p:cNvGrpSpPr/>
          <p:nvPr/>
        </p:nvGrpSpPr>
        <p:grpSpPr>
          <a:xfrm>
            <a:off x="7136409" y="2429087"/>
            <a:ext cx="854215" cy="1049002"/>
            <a:chOff x="-1" y="0"/>
            <a:chExt cx="854214" cy="1049000"/>
          </a:xfrm>
        </p:grpSpPr>
        <p:grpSp>
          <p:nvGrpSpPr>
            <p:cNvPr id="542" name="Group 542"/>
            <p:cNvGrpSpPr/>
            <p:nvPr/>
          </p:nvGrpSpPr>
          <p:grpSpPr>
            <a:xfrm>
              <a:off x="84420" y="207036"/>
              <a:ext cx="697136" cy="697508"/>
              <a:chOff x="0" y="0"/>
              <a:chExt cx="697135" cy="697506"/>
            </a:xfrm>
          </p:grpSpPr>
          <p:sp>
            <p:nvSpPr>
              <p:cNvPr id="530" name="Shape 530"/>
              <p:cNvSpPr/>
              <p:nvPr/>
            </p:nvSpPr>
            <p:spPr>
              <a:xfrm>
                <a:off x="290421" y="634"/>
                <a:ext cx="406715" cy="406715"/>
              </a:xfrm>
              <a:prstGeom prst="line">
                <a:avLst/>
              </a:prstGeom>
              <a:noFill/>
              <a:ln w="25400" cap="flat">
                <a:solidFill>
                  <a:srgbClr val="E5001A">
                    <a:alpha val="50000"/>
                  </a:srgbClr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 sz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531" name="Shape 531"/>
              <p:cNvSpPr/>
              <p:nvPr/>
            </p:nvSpPr>
            <p:spPr>
              <a:xfrm>
                <a:off x="232217" y="58837"/>
                <a:ext cx="406716" cy="406715"/>
              </a:xfrm>
              <a:prstGeom prst="line">
                <a:avLst/>
              </a:prstGeom>
              <a:noFill/>
              <a:ln w="25400" cap="flat">
                <a:solidFill>
                  <a:srgbClr val="E5001A">
                    <a:alpha val="50000"/>
                  </a:srgbClr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 sz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532" name="Shape 532"/>
              <p:cNvSpPr/>
              <p:nvPr/>
            </p:nvSpPr>
            <p:spPr>
              <a:xfrm>
                <a:off x="174317" y="116915"/>
                <a:ext cx="406110" cy="406110"/>
              </a:xfrm>
              <a:prstGeom prst="line">
                <a:avLst/>
              </a:prstGeom>
              <a:noFill/>
              <a:ln w="25400" cap="flat">
                <a:solidFill>
                  <a:srgbClr val="E5001A">
                    <a:alpha val="50000"/>
                  </a:srgbClr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 sz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533" name="Shape 533"/>
              <p:cNvSpPr/>
              <p:nvPr/>
            </p:nvSpPr>
            <p:spPr>
              <a:xfrm>
                <a:off x="116970" y="175117"/>
                <a:ext cx="406110" cy="406110"/>
              </a:xfrm>
              <a:prstGeom prst="line">
                <a:avLst/>
              </a:prstGeom>
              <a:noFill/>
              <a:ln w="25400" cap="flat">
                <a:solidFill>
                  <a:srgbClr val="E5001A">
                    <a:alpha val="50000"/>
                  </a:srgbClr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 sz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534" name="Shape 534"/>
              <p:cNvSpPr/>
              <p:nvPr/>
            </p:nvSpPr>
            <p:spPr>
              <a:xfrm>
                <a:off x="58465" y="232589"/>
                <a:ext cx="406715" cy="406715"/>
              </a:xfrm>
              <a:prstGeom prst="line">
                <a:avLst/>
              </a:prstGeom>
              <a:noFill/>
              <a:ln w="25400" cap="flat">
                <a:solidFill>
                  <a:srgbClr val="E5001A">
                    <a:alpha val="50000"/>
                  </a:srgbClr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 sz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535" name="Shape 535"/>
              <p:cNvSpPr/>
              <p:nvPr/>
            </p:nvSpPr>
            <p:spPr>
              <a:xfrm flipV="1">
                <a:off x="0" y="0"/>
                <a:ext cx="406714" cy="406715"/>
              </a:xfrm>
              <a:prstGeom prst="line">
                <a:avLst/>
              </a:prstGeom>
              <a:noFill/>
              <a:ln w="25400" cap="flat">
                <a:solidFill>
                  <a:srgbClr val="E5001A">
                    <a:alpha val="50000"/>
                  </a:srgbClr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 sz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536" name="Shape 536"/>
              <p:cNvSpPr/>
              <p:nvPr/>
            </p:nvSpPr>
            <p:spPr>
              <a:xfrm flipV="1">
                <a:off x="58202" y="58202"/>
                <a:ext cx="406715" cy="406715"/>
              </a:xfrm>
              <a:prstGeom prst="line">
                <a:avLst/>
              </a:prstGeom>
              <a:noFill/>
              <a:ln w="25400" cap="flat">
                <a:solidFill>
                  <a:srgbClr val="E5001A">
                    <a:alpha val="50000"/>
                  </a:srgbClr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 sz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537" name="Shape 537"/>
              <p:cNvSpPr/>
              <p:nvPr/>
            </p:nvSpPr>
            <p:spPr>
              <a:xfrm flipV="1">
                <a:off x="116707" y="116280"/>
                <a:ext cx="406110" cy="406110"/>
              </a:xfrm>
              <a:prstGeom prst="line">
                <a:avLst/>
              </a:prstGeom>
              <a:noFill/>
              <a:ln w="25400" cap="flat">
                <a:solidFill>
                  <a:srgbClr val="E5001A">
                    <a:alpha val="50000"/>
                  </a:srgbClr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 sz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538" name="Shape 538"/>
              <p:cNvSpPr/>
              <p:nvPr/>
            </p:nvSpPr>
            <p:spPr>
              <a:xfrm flipV="1">
                <a:off x="174054" y="174482"/>
                <a:ext cx="406110" cy="406110"/>
              </a:xfrm>
              <a:prstGeom prst="line">
                <a:avLst/>
              </a:prstGeom>
              <a:noFill/>
              <a:ln w="25400" cap="flat">
                <a:solidFill>
                  <a:srgbClr val="E5001A">
                    <a:alpha val="50000"/>
                  </a:srgbClr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 sz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539" name="Shape 539"/>
              <p:cNvSpPr/>
              <p:nvPr/>
            </p:nvSpPr>
            <p:spPr>
              <a:xfrm flipV="1">
                <a:off x="231954" y="231955"/>
                <a:ext cx="406716" cy="406715"/>
              </a:xfrm>
              <a:prstGeom prst="line">
                <a:avLst/>
              </a:prstGeom>
              <a:noFill/>
              <a:ln w="25400" cap="flat">
                <a:solidFill>
                  <a:srgbClr val="E5001A">
                    <a:alpha val="50000"/>
                  </a:srgbClr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 sz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540" name="Shape 540"/>
              <p:cNvSpPr/>
              <p:nvPr/>
            </p:nvSpPr>
            <p:spPr>
              <a:xfrm flipV="1">
                <a:off x="290158" y="290158"/>
                <a:ext cx="406715" cy="406715"/>
              </a:xfrm>
              <a:prstGeom prst="line">
                <a:avLst/>
              </a:prstGeom>
              <a:noFill/>
              <a:ln w="25400" cap="flat">
                <a:solidFill>
                  <a:srgbClr val="E5001A">
                    <a:alpha val="50000"/>
                  </a:srgbClr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 sz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541" name="Shape 541"/>
              <p:cNvSpPr/>
              <p:nvPr/>
            </p:nvSpPr>
            <p:spPr>
              <a:xfrm>
                <a:off x="262" y="290792"/>
                <a:ext cx="406716" cy="406715"/>
              </a:xfrm>
              <a:prstGeom prst="line">
                <a:avLst/>
              </a:prstGeom>
              <a:noFill/>
              <a:ln w="25400" cap="flat">
                <a:solidFill>
                  <a:srgbClr val="E5001A">
                    <a:alpha val="50000"/>
                  </a:srgbClr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 sz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546" name="Group 546"/>
            <p:cNvGrpSpPr/>
            <p:nvPr/>
          </p:nvGrpSpPr>
          <p:grpSpPr>
            <a:xfrm>
              <a:off x="130459" y="732308"/>
              <a:ext cx="237951" cy="316693"/>
              <a:chOff x="-1" y="0"/>
              <a:chExt cx="237950" cy="316692"/>
            </a:xfrm>
          </p:grpSpPr>
          <p:sp>
            <p:nvSpPr>
              <p:cNvPr id="543" name="Shape 543"/>
              <p:cNvSpPr/>
              <p:nvPr/>
            </p:nvSpPr>
            <p:spPr>
              <a:xfrm>
                <a:off x="-2" y="-1"/>
                <a:ext cx="237952" cy="3166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029"/>
                    </a:moveTo>
                    <a:cubicBezTo>
                      <a:pt x="0" y="908"/>
                      <a:pt x="4835" y="0"/>
                      <a:pt x="10800" y="0"/>
                    </a:cubicBezTo>
                    <a:cubicBezTo>
                      <a:pt x="16765" y="0"/>
                      <a:pt x="21600" y="908"/>
                      <a:pt x="21600" y="2029"/>
                    </a:cubicBezTo>
                    <a:lnTo>
                      <a:pt x="21600" y="19571"/>
                    </a:lnTo>
                    <a:cubicBezTo>
                      <a:pt x="21600" y="20692"/>
                      <a:pt x="16765" y="21600"/>
                      <a:pt x="10800" y="21600"/>
                    </a:cubicBezTo>
                    <a:cubicBezTo>
                      <a:pt x="4835" y="21600"/>
                      <a:pt x="0" y="20692"/>
                      <a:pt x="0" y="19571"/>
                    </a:cubicBezTo>
                    <a:close/>
                  </a:path>
                </a:pathLst>
              </a:custGeom>
              <a:solidFill>
                <a:srgbClr val="E5001A"/>
              </a:solidFill>
              <a:ln w="12700" cap="flat">
                <a:noFill/>
                <a:miter lim="400000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44" name="Shape 544"/>
              <p:cNvSpPr/>
              <p:nvPr/>
            </p:nvSpPr>
            <p:spPr>
              <a:xfrm>
                <a:off x="0" y="-1"/>
                <a:ext cx="237950" cy="594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45" name="Shape 545"/>
              <p:cNvSpPr/>
              <p:nvPr/>
            </p:nvSpPr>
            <p:spPr>
              <a:xfrm>
                <a:off x="-1" y="-1"/>
                <a:ext cx="237950" cy="3166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29"/>
                    </a:moveTo>
                    <a:cubicBezTo>
                      <a:pt x="21600" y="3149"/>
                      <a:pt x="16765" y="4057"/>
                      <a:pt x="10800" y="4057"/>
                    </a:cubicBezTo>
                    <a:cubicBezTo>
                      <a:pt x="4835" y="4057"/>
                      <a:pt x="0" y="3149"/>
                      <a:pt x="0" y="2029"/>
                    </a:cubicBezTo>
                    <a:cubicBezTo>
                      <a:pt x="0" y="908"/>
                      <a:pt x="4835" y="0"/>
                      <a:pt x="10800" y="0"/>
                    </a:cubicBezTo>
                    <a:cubicBezTo>
                      <a:pt x="16765" y="0"/>
                      <a:pt x="21600" y="908"/>
                      <a:pt x="21600" y="2029"/>
                    </a:cubicBezTo>
                    <a:lnTo>
                      <a:pt x="21600" y="19571"/>
                    </a:lnTo>
                    <a:cubicBezTo>
                      <a:pt x="21600" y="20692"/>
                      <a:pt x="16765" y="21600"/>
                      <a:pt x="10800" y="21600"/>
                    </a:cubicBezTo>
                    <a:cubicBezTo>
                      <a:pt x="4835" y="21600"/>
                      <a:pt x="0" y="20692"/>
                      <a:pt x="0" y="19571"/>
                    </a:cubicBezTo>
                    <a:lnTo>
                      <a:pt x="0" y="2029"/>
                    </a:lnTo>
                  </a:path>
                </a:pathLst>
              </a:custGeom>
              <a:noFill/>
              <a:ln w="381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550" name="Group 550"/>
            <p:cNvGrpSpPr/>
            <p:nvPr/>
          </p:nvGrpSpPr>
          <p:grpSpPr>
            <a:xfrm>
              <a:off x="-2" y="369757"/>
              <a:ext cx="237952" cy="316694"/>
              <a:chOff x="-1" y="0"/>
              <a:chExt cx="237950" cy="316692"/>
            </a:xfrm>
          </p:grpSpPr>
          <p:sp>
            <p:nvSpPr>
              <p:cNvPr id="547" name="Shape 547"/>
              <p:cNvSpPr/>
              <p:nvPr/>
            </p:nvSpPr>
            <p:spPr>
              <a:xfrm>
                <a:off x="-2" y="-1"/>
                <a:ext cx="237952" cy="3166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029"/>
                    </a:moveTo>
                    <a:cubicBezTo>
                      <a:pt x="0" y="908"/>
                      <a:pt x="4835" y="0"/>
                      <a:pt x="10800" y="0"/>
                    </a:cubicBezTo>
                    <a:cubicBezTo>
                      <a:pt x="16765" y="0"/>
                      <a:pt x="21600" y="908"/>
                      <a:pt x="21600" y="2029"/>
                    </a:cubicBezTo>
                    <a:lnTo>
                      <a:pt x="21600" y="19571"/>
                    </a:lnTo>
                    <a:cubicBezTo>
                      <a:pt x="21600" y="20692"/>
                      <a:pt x="16765" y="21600"/>
                      <a:pt x="10800" y="21600"/>
                    </a:cubicBezTo>
                    <a:cubicBezTo>
                      <a:pt x="4835" y="21600"/>
                      <a:pt x="0" y="20692"/>
                      <a:pt x="0" y="19571"/>
                    </a:cubicBezTo>
                    <a:close/>
                  </a:path>
                </a:pathLst>
              </a:custGeom>
              <a:solidFill>
                <a:srgbClr val="E5001A"/>
              </a:solidFill>
              <a:ln w="12700" cap="flat">
                <a:noFill/>
                <a:miter lim="400000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48" name="Shape 548"/>
              <p:cNvSpPr/>
              <p:nvPr/>
            </p:nvSpPr>
            <p:spPr>
              <a:xfrm>
                <a:off x="0" y="-1"/>
                <a:ext cx="237950" cy="594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49" name="Shape 549"/>
              <p:cNvSpPr/>
              <p:nvPr/>
            </p:nvSpPr>
            <p:spPr>
              <a:xfrm>
                <a:off x="-1" y="-1"/>
                <a:ext cx="237950" cy="3166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29"/>
                    </a:moveTo>
                    <a:cubicBezTo>
                      <a:pt x="21600" y="3149"/>
                      <a:pt x="16765" y="4057"/>
                      <a:pt x="10800" y="4057"/>
                    </a:cubicBezTo>
                    <a:cubicBezTo>
                      <a:pt x="4835" y="4057"/>
                      <a:pt x="0" y="3149"/>
                      <a:pt x="0" y="2029"/>
                    </a:cubicBezTo>
                    <a:cubicBezTo>
                      <a:pt x="0" y="908"/>
                      <a:pt x="4835" y="0"/>
                      <a:pt x="10800" y="0"/>
                    </a:cubicBezTo>
                    <a:cubicBezTo>
                      <a:pt x="16765" y="0"/>
                      <a:pt x="21600" y="908"/>
                      <a:pt x="21600" y="2029"/>
                    </a:cubicBezTo>
                    <a:lnTo>
                      <a:pt x="21600" y="19571"/>
                    </a:lnTo>
                    <a:cubicBezTo>
                      <a:pt x="21600" y="20692"/>
                      <a:pt x="16765" y="21600"/>
                      <a:pt x="10800" y="21600"/>
                    </a:cubicBezTo>
                    <a:cubicBezTo>
                      <a:pt x="4835" y="21600"/>
                      <a:pt x="0" y="20692"/>
                      <a:pt x="0" y="19571"/>
                    </a:cubicBezTo>
                    <a:lnTo>
                      <a:pt x="0" y="2029"/>
                    </a:lnTo>
                  </a:path>
                </a:pathLst>
              </a:custGeom>
              <a:noFill/>
              <a:ln w="381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554" name="Group 554"/>
            <p:cNvGrpSpPr/>
            <p:nvPr/>
          </p:nvGrpSpPr>
          <p:grpSpPr>
            <a:xfrm>
              <a:off x="130459" y="-1"/>
              <a:ext cx="237951" cy="316693"/>
              <a:chOff x="-1" y="0"/>
              <a:chExt cx="237950" cy="316691"/>
            </a:xfrm>
          </p:grpSpPr>
          <p:sp>
            <p:nvSpPr>
              <p:cNvPr id="551" name="Shape 551"/>
              <p:cNvSpPr/>
              <p:nvPr/>
            </p:nvSpPr>
            <p:spPr>
              <a:xfrm>
                <a:off x="-2" y="-1"/>
                <a:ext cx="237952" cy="3166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029"/>
                    </a:moveTo>
                    <a:cubicBezTo>
                      <a:pt x="0" y="908"/>
                      <a:pt x="4835" y="0"/>
                      <a:pt x="10800" y="0"/>
                    </a:cubicBezTo>
                    <a:cubicBezTo>
                      <a:pt x="16765" y="0"/>
                      <a:pt x="21600" y="908"/>
                      <a:pt x="21600" y="2029"/>
                    </a:cubicBezTo>
                    <a:lnTo>
                      <a:pt x="21600" y="19571"/>
                    </a:lnTo>
                    <a:cubicBezTo>
                      <a:pt x="21600" y="20692"/>
                      <a:pt x="16765" y="21600"/>
                      <a:pt x="10800" y="21600"/>
                    </a:cubicBezTo>
                    <a:cubicBezTo>
                      <a:pt x="4835" y="21600"/>
                      <a:pt x="0" y="20692"/>
                      <a:pt x="0" y="19571"/>
                    </a:cubicBezTo>
                    <a:close/>
                  </a:path>
                </a:pathLst>
              </a:custGeom>
              <a:solidFill>
                <a:srgbClr val="E5001A"/>
              </a:solidFill>
              <a:ln w="12700" cap="flat">
                <a:noFill/>
                <a:miter lim="400000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52" name="Shape 552"/>
              <p:cNvSpPr/>
              <p:nvPr/>
            </p:nvSpPr>
            <p:spPr>
              <a:xfrm>
                <a:off x="0" y="-1"/>
                <a:ext cx="237950" cy="594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53" name="Shape 553"/>
              <p:cNvSpPr/>
              <p:nvPr/>
            </p:nvSpPr>
            <p:spPr>
              <a:xfrm>
                <a:off x="-1" y="-1"/>
                <a:ext cx="237950" cy="3166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29"/>
                    </a:moveTo>
                    <a:cubicBezTo>
                      <a:pt x="21600" y="3149"/>
                      <a:pt x="16765" y="4057"/>
                      <a:pt x="10800" y="4057"/>
                    </a:cubicBezTo>
                    <a:cubicBezTo>
                      <a:pt x="4835" y="4057"/>
                      <a:pt x="0" y="3149"/>
                      <a:pt x="0" y="2029"/>
                    </a:cubicBezTo>
                    <a:cubicBezTo>
                      <a:pt x="0" y="908"/>
                      <a:pt x="4835" y="0"/>
                      <a:pt x="10800" y="0"/>
                    </a:cubicBezTo>
                    <a:cubicBezTo>
                      <a:pt x="16765" y="0"/>
                      <a:pt x="21600" y="908"/>
                      <a:pt x="21600" y="2029"/>
                    </a:cubicBezTo>
                    <a:lnTo>
                      <a:pt x="21600" y="19571"/>
                    </a:lnTo>
                    <a:cubicBezTo>
                      <a:pt x="21600" y="20692"/>
                      <a:pt x="16765" y="21600"/>
                      <a:pt x="10800" y="21600"/>
                    </a:cubicBezTo>
                    <a:cubicBezTo>
                      <a:pt x="4835" y="21600"/>
                      <a:pt x="0" y="20692"/>
                      <a:pt x="0" y="19571"/>
                    </a:cubicBezTo>
                    <a:lnTo>
                      <a:pt x="0" y="2029"/>
                    </a:lnTo>
                  </a:path>
                </a:pathLst>
              </a:custGeom>
              <a:noFill/>
              <a:ln w="381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558" name="Group 558"/>
            <p:cNvGrpSpPr/>
            <p:nvPr/>
          </p:nvGrpSpPr>
          <p:grpSpPr>
            <a:xfrm>
              <a:off x="495412" y="732308"/>
              <a:ext cx="237951" cy="316693"/>
              <a:chOff x="-1" y="0"/>
              <a:chExt cx="237950" cy="316692"/>
            </a:xfrm>
          </p:grpSpPr>
          <p:sp>
            <p:nvSpPr>
              <p:cNvPr id="555" name="Shape 555"/>
              <p:cNvSpPr/>
              <p:nvPr/>
            </p:nvSpPr>
            <p:spPr>
              <a:xfrm>
                <a:off x="-2" y="-1"/>
                <a:ext cx="237952" cy="3166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029"/>
                    </a:moveTo>
                    <a:cubicBezTo>
                      <a:pt x="0" y="908"/>
                      <a:pt x="4835" y="0"/>
                      <a:pt x="10800" y="0"/>
                    </a:cubicBezTo>
                    <a:cubicBezTo>
                      <a:pt x="16765" y="0"/>
                      <a:pt x="21600" y="908"/>
                      <a:pt x="21600" y="2029"/>
                    </a:cubicBezTo>
                    <a:lnTo>
                      <a:pt x="21600" y="19571"/>
                    </a:lnTo>
                    <a:cubicBezTo>
                      <a:pt x="21600" y="20692"/>
                      <a:pt x="16765" y="21600"/>
                      <a:pt x="10800" y="21600"/>
                    </a:cubicBezTo>
                    <a:cubicBezTo>
                      <a:pt x="4835" y="21600"/>
                      <a:pt x="0" y="20692"/>
                      <a:pt x="0" y="19571"/>
                    </a:cubicBezTo>
                    <a:close/>
                  </a:path>
                </a:pathLst>
              </a:custGeom>
              <a:solidFill>
                <a:srgbClr val="E5001A"/>
              </a:solidFill>
              <a:ln w="12700" cap="flat">
                <a:noFill/>
                <a:miter lim="400000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56" name="Shape 556"/>
              <p:cNvSpPr/>
              <p:nvPr/>
            </p:nvSpPr>
            <p:spPr>
              <a:xfrm>
                <a:off x="0" y="-1"/>
                <a:ext cx="237950" cy="594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57" name="Shape 557"/>
              <p:cNvSpPr/>
              <p:nvPr/>
            </p:nvSpPr>
            <p:spPr>
              <a:xfrm>
                <a:off x="-1" y="-1"/>
                <a:ext cx="237950" cy="3166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29"/>
                    </a:moveTo>
                    <a:cubicBezTo>
                      <a:pt x="21600" y="3149"/>
                      <a:pt x="16765" y="4057"/>
                      <a:pt x="10800" y="4057"/>
                    </a:cubicBezTo>
                    <a:cubicBezTo>
                      <a:pt x="4835" y="4057"/>
                      <a:pt x="0" y="3149"/>
                      <a:pt x="0" y="2029"/>
                    </a:cubicBezTo>
                    <a:cubicBezTo>
                      <a:pt x="0" y="908"/>
                      <a:pt x="4835" y="0"/>
                      <a:pt x="10800" y="0"/>
                    </a:cubicBezTo>
                    <a:cubicBezTo>
                      <a:pt x="16765" y="0"/>
                      <a:pt x="21600" y="908"/>
                      <a:pt x="21600" y="2029"/>
                    </a:cubicBezTo>
                    <a:lnTo>
                      <a:pt x="21600" y="19571"/>
                    </a:lnTo>
                    <a:cubicBezTo>
                      <a:pt x="21600" y="20692"/>
                      <a:pt x="16765" y="21600"/>
                      <a:pt x="10800" y="21600"/>
                    </a:cubicBezTo>
                    <a:cubicBezTo>
                      <a:pt x="4835" y="21600"/>
                      <a:pt x="0" y="20692"/>
                      <a:pt x="0" y="19571"/>
                    </a:cubicBezTo>
                    <a:lnTo>
                      <a:pt x="0" y="2029"/>
                    </a:lnTo>
                  </a:path>
                </a:pathLst>
              </a:custGeom>
              <a:noFill/>
              <a:ln w="381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562" name="Group 562"/>
            <p:cNvGrpSpPr/>
            <p:nvPr/>
          </p:nvGrpSpPr>
          <p:grpSpPr>
            <a:xfrm>
              <a:off x="616262" y="369757"/>
              <a:ext cx="237952" cy="316694"/>
              <a:chOff x="-1" y="0"/>
              <a:chExt cx="237950" cy="316692"/>
            </a:xfrm>
          </p:grpSpPr>
          <p:sp>
            <p:nvSpPr>
              <p:cNvPr id="559" name="Shape 559"/>
              <p:cNvSpPr/>
              <p:nvPr/>
            </p:nvSpPr>
            <p:spPr>
              <a:xfrm>
                <a:off x="-2" y="-1"/>
                <a:ext cx="237952" cy="3166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029"/>
                    </a:moveTo>
                    <a:cubicBezTo>
                      <a:pt x="0" y="908"/>
                      <a:pt x="4835" y="0"/>
                      <a:pt x="10800" y="0"/>
                    </a:cubicBezTo>
                    <a:cubicBezTo>
                      <a:pt x="16765" y="0"/>
                      <a:pt x="21600" y="908"/>
                      <a:pt x="21600" y="2029"/>
                    </a:cubicBezTo>
                    <a:lnTo>
                      <a:pt x="21600" y="19571"/>
                    </a:lnTo>
                    <a:cubicBezTo>
                      <a:pt x="21600" y="20692"/>
                      <a:pt x="16765" y="21600"/>
                      <a:pt x="10800" y="21600"/>
                    </a:cubicBezTo>
                    <a:cubicBezTo>
                      <a:pt x="4835" y="21600"/>
                      <a:pt x="0" y="20692"/>
                      <a:pt x="0" y="19571"/>
                    </a:cubicBezTo>
                    <a:close/>
                  </a:path>
                </a:pathLst>
              </a:custGeom>
              <a:solidFill>
                <a:srgbClr val="E5001A"/>
              </a:solidFill>
              <a:ln w="12700" cap="flat">
                <a:noFill/>
                <a:miter lim="400000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60" name="Shape 560"/>
              <p:cNvSpPr/>
              <p:nvPr/>
            </p:nvSpPr>
            <p:spPr>
              <a:xfrm>
                <a:off x="0" y="-1"/>
                <a:ext cx="237950" cy="594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61" name="Shape 561"/>
              <p:cNvSpPr/>
              <p:nvPr/>
            </p:nvSpPr>
            <p:spPr>
              <a:xfrm>
                <a:off x="-1" y="-1"/>
                <a:ext cx="237950" cy="3166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29"/>
                    </a:moveTo>
                    <a:cubicBezTo>
                      <a:pt x="21600" y="3149"/>
                      <a:pt x="16765" y="4057"/>
                      <a:pt x="10800" y="4057"/>
                    </a:cubicBezTo>
                    <a:cubicBezTo>
                      <a:pt x="4835" y="4057"/>
                      <a:pt x="0" y="3149"/>
                      <a:pt x="0" y="2029"/>
                    </a:cubicBezTo>
                    <a:cubicBezTo>
                      <a:pt x="0" y="908"/>
                      <a:pt x="4835" y="0"/>
                      <a:pt x="10800" y="0"/>
                    </a:cubicBezTo>
                    <a:cubicBezTo>
                      <a:pt x="16765" y="0"/>
                      <a:pt x="21600" y="908"/>
                      <a:pt x="21600" y="2029"/>
                    </a:cubicBezTo>
                    <a:lnTo>
                      <a:pt x="21600" y="19571"/>
                    </a:lnTo>
                    <a:cubicBezTo>
                      <a:pt x="21600" y="20692"/>
                      <a:pt x="16765" y="21600"/>
                      <a:pt x="10800" y="21600"/>
                    </a:cubicBezTo>
                    <a:cubicBezTo>
                      <a:pt x="4835" y="21600"/>
                      <a:pt x="0" y="20692"/>
                      <a:pt x="0" y="19571"/>
                    </a:cubicBezTo>
                    <a:lnTo>
                      <a:pt x="0" y="2029"/>
                    </a:lnTo>
                  </a:path>
                </a:pathLst>
              </a:custGeom>
              <a:noFill/>
              <a:ln w="381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566" name="Group 566"/>
            <p:cNvGrpSpPr/>
            <p:nvPr/>
          </p:nvGrpSpPr>
          <p:grpSpPr>
            <a:xfrm>
              <a:off x="495412" y="-1"/>
              <a:ext cx="237951" cy="316693"/>
              <a:chOff x="-1" y="0"/>
              <a:chExt cx="237950" cy="316691"/>
            </a:xfrm>
          </p:grpSpPr>
          <p:sp>
            <p:nvSpPr>
              <p:cNvPr id="563" name="Shape 563"/>
              <p:cNvSpPr/>
              <p:nvPr/>
            </p:nvSpPr>
            <p:spPr>
              <a:xfrm>
                <a:off x="-2" y="-1"/>
                <a:ext cx="237952" cy="3166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029"/>
                    </a:moveTo>
                    <a:cubicBezTo>
                      <a:pt x="0" y="908"/>
                      <a:pt x="4835" y="0"/>
                      <a:pt x="10800" y="0"/>
                    </a:cubicBezTo>
                    <a:cubicBezTo>
                      <a:pt x="16765" y="0"/>
                      <a:pt x="21600" y="908"/>
                      <a:pt x="21600" y="2029"/>
                    </a:cubicBezTo>
                    <a:lnTo>
                      <a:pt x="21600" y="19571"/>
                    </a:lnTo>
                    <a:cubicBezTo>
                      <a:pt x="21600" y="20692"/>
                      <a:pt x="16765" y="21600"/>
                      <a:pt x="10800" y="21600"/>
                    </a:cubicBezTo>
                    <a:cubicBezTo>
                      <a:pt x="4835" y="21600"/>
                      <a:pt x="0" y="20692"/>
                      <a:pt x="0" y="19571"/>
                    </a:cubicBezTo>
                    <a:close/>
                  </a:path>
                </a:pathLst>
              </a:custGeom>
              <a:solidFill>
                <a:srgbClr val="E5001A"/>
              </a:solidFill>
              <a:ln w="12700" cap="flat">
                <a:noFill/>
                <a:miter lim="400000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64" name="Shape 564"/>
              <p:cNvSpPr/>
              <p:nvPr/>
            </p:nvSpPr>
            <p:spPr>
              <a:xfrm>
                <a:off x="0" y="-1"/>
                <a:ext cx="237950" cy="594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65" name="Shape 565"/>
              <p:cNvSpPr/>
              <p:nvPr/>
            </p:nvSpPr>
            <p:spPr>
              <a:xfrm>
                <a:off x="-1" y="-1"/>
                <a:ext cx="237950" cy="3166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29"/>
                    </a:moveTo>
                    <a:cubicBezTo>
                      <a:pt x="21600" y="3149"/>
                      <a:pt x="16765" y="4057"/>
                      <a:pt x="10800" y="4057"/>
                    </a:cubicBezTo>
                    <a:cubicBezTo>
                      <a:pt x="4835" y="4057"/>
                      <a:pt x="0" y="3149"/>
                      <a:pt x="0" y="2029"/>
                    </a:cubicBezTo>
                    <a:cubicBezTo>
                      <a:pt x="0" y="908"/>
                      <a:pt x="4835" y="0"/>
                      <a:pt x="10800" y="0"/>
                    </a:cubicBezTo>
                    <a:cubicBezTo>
                      <a:pt x="16765" y="0"/>
                      <a:pt x="21600" y="908"/>
                      <a:pt x="21600" y="2029"/>
                    </a:cubicBezTo>
                    <a:lnTo>
                      <a:pt x="21600" y="19571"/>
                    </a:lnTo>
                    <a:cubicBezTo>
                      <a:pt x="21600" y="20692"/>
                      <a:pt x="16765" y="21600"/>
                      <a:pt x="10800" y="21600"/>
                    </a:cubicBezTo>
                    <a:cubicBezTo>
                      <a:pt x="4835" y="21600"/>
                      <a:pt x="0" y="20692"/>
                      <a:pt x="0" y="19571"/>
                    </a:cubicBezTo>
                    <a:lnTo>
                      <a:pt x="0" y="2029"/>
                    </a:lnTo>
                  </a:path>
                </a:pathLst>
              </a:custGeom>
              <a:noFill/>
              <a:ln w="381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</p:grpSp>
      <p:grpSp>
        <p:nvGrpSpPr>
          <p:cNvPr id="579" name="Group 579"/>
          <p:cNvGrpSpPr/>
          <p:nvPr/>
        </p:nvGrpSpPr>
        <p:grpSpPr>
          <a:xfrm>
            <a:off x="4156090" y="1069530"/>
            <a:ext cx="372138" cy="806989"/>
            <a:chOff x="0" y="-1"/>
            <a:chExt cx="372136" cy="806988"/>
          </a:xfrm>
        </p:grpSpPr>
        <p:grpSp>
          <p:nvGrpSpPr>
            <p:cNvPr id="574" name="Group 574"/>
            <p:cNvGrpSpPr/>
            <p:nvPr/>
          </p:nvGrpSpPr>
          <p:grpSpPr>
            <a:xfrm>
              <a:off x="-1" y="-2"/>
              <a:ext cx="372138" cy="806989"/>
              <a:chOff x="0" y="0"/>
              <a:chExt cx="372136" cy="806988"/>
            </a:xfrm>
          </p:grpSpPr>
          <p:sp>
            <p:nvSpPr>
              <p:cNvPr id="568" name="Shape 568"/>
              <p:cNvSpPr/>
              <p:nvPr/>
            </p:nvSpPr>
            <p:spPr>
              <a:xfrm>
                <a:off x="0" y="-1"/>
                <a:ext cx="372138" cy="806989"/>
              </a:xfrm>
              <a:prstGeom prst="roundRect">
                <a:avLst>
                  <a:gd name="adj" fmla="val 14915"/>
                </a:avLst>
              </a:prstGeom>
              <a:solidFill>
                <a:srgbClr val="F2F2F2"/>
              </a:solidFill>
              <a:ln w="12700" cap="flat">
                <a:solidFill>
                  <a:srgbClr val="BFBFB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69" name="Shape 569"/>
              <p:cNvSpPr/>
              <p:nvPr/>
            </p:nvSpPr>
            <p:spPr>
              <a:xfrm>
                <a:off x="19418" y="99868"/>
                <a:ext cx="332172" cy="600966"/>
              </a:xfrm>
              <a:prstGeom prst="rect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70" name="Shape 570"/>
              <p:cNvSpPr/>
              <p:nvPr/>
            </p:nvSpPr>
            <p:spPr>
              <a:xfrm>
                <a:off x="174897" y="22179"/>
                <a:ext cx="18123" cy="181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71" name="Shape 571"/>
              <p:cNvSpPr/>
              <p:nvPr/>
            </p:nvSpPr>
            <p:spPr>
              <a:xfrm>
                <a:off x="149970" y="719361"/>
                <a:ext cx="70473" cy="70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8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72" name="Shape 572"/>
              <p:cNvSpPr/>
              <p:nvPr/>
            </p:nvSpPr>
            <p:spPr>
              <a:xfrm>
                <a:off x="171365" y="740755"/>
                <a:ext cx="27687" cy="28946"/>
              </a:xfrm>
              <a:prstGeom prst="roundRect">
                <a:avLst>
                  <a:gd name="adj" fmla="val 16667"/>
                </a:avLst>
              </a:prstGeom>
              <a:noFill/>
              <a:ln w="635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73" name="Shape 573"/>
              <p:cNvSpPr/>
              <p:nvPr/>
            </p:nvSpPr>
            <p:spPr>
              <a:xfrm>
                <a:off x="148639" y="56508"/>
                <a:ext cx="72488" cy="14499"/>
              </a:xfrm>
              <a:prstGeom prst="roundRect">
                <a:avLst>
                  <a:gd name="adj" fmla="val 50000"/>
                </a:avLst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578" name="Group 578"/>
            <p:cNvGrpSpPr/>
            <p:nvPr/>
          </p:nvGrpSpPr>
          <p:grpSpPr>
            <a:xfrm>
              <a:off x="120673" y="312815"/>
              <a:ext cx="125735" cy="167343"/>
              <a:chOff x="-1" y="-1"/>
              <a:chExt cx="125733" cy="167342"/>
            </a:xfrm>
          </p:grpSpPr>
          <p:sp>
            <p:nvSpPr>
              <p:cNvPr id="575" name="Shape 575"/>
              <p:cNvSpPr/>
              <p:nvPr/>
            </p:nvSpPr>
            <p:spPr>
              <a:xfrm>
                <a:off x="-2" y="-1"/>
                <a:ext cx="125735" cy="167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029"/>
                    </a:moveTo>
                    <a:cubicBezTo>
                      <a:pt x="0" y="908"/>
                      <a:pt x="4835" y="0"/>
                      <a:pt x="10800" y="0"/>
                    </a:cubicBezTo>
                    <a:cubicBezTo>
                      <a:pt x="16765" y="0"/>
                      <a:pt x="21600" y="908"/>
                      <a:pt x="21600" y="2029"/>
                    </a:cubicBezTo>
                    <a:lnTo>
                      <a:pt x="21600" y="19571"/>
                    </a:lnTo>
                    <a:cubicBezTo>
                      <a:pt x="21600" y="20692"/>
                      <a:pt x="16765" y="21600"/>
                      <a:pt x="10800" y="21600"/>
                    </a:cubicBezTo>
                    <a:cubicBezTo>
                      <a:pt x="4835" y="21600"/>
                      <a:pt x="0" y="20692"/>
                      <a:pt x="0" y="19571"/>
                    </a:cubicBezTo>
                    <a:close/>
                  </a:path>
                </a:pathLst>
              </a:custGeom>
              <a:solidFill>
                <a:srgbClr val="E5001A"/>
              </a:solidFill>
              <a:ln w="12700" cap="flat">
                <a:noFill/>
                <a:miter lim="400000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76" name="Shape 576"/>
              <p:cNvSpPr/>
              <p:nvPr/>
            </p:nvSpPr>
            <p:spPr>
              <a:xfrm>
                <a:off x="-2" y="-2"/>
                <a:ext cx="125735" cy="31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77" name="Shape 577"/>
              <p:cNvSpPr/>
              <p:nvPr/>
            </p:nvSpPr>
            <p:spPr>
              <a:xfrm>
                <a:off x="-2" y="-1"/>
                <a:ext cx="125735" cy="167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29"/>
                    </a:moveTo>
                    <a:cubicBezTo>
                      <a:pt x="21600" y="3149"/>
                      <a:pt x="16765" y="4057"/>
                      <a:pt x="10800" y="4057"/>
                    </a:cubicBezTo>
                    <a:cubicBezTo>
                      <a:pt x="4835" y="4057"/>
                      <a:pt x="0" y="3149"/>
                      <a:pt x="0" y="2029"/>
                    </a:cubicBezTo>
                    <a:cubicBezTo>
                      <a:pt x="0" y="908"/>
                      <a:pt x="4835" y="0"/>
                      <a:pt x="10800" y="0"/>
                    </a:cubicBezTo>
                    <a:cubicBezTo>
                      <a:pt x="16765" y="0"/>
                      <a:pt x="21600" y="908"/>
                      <a:pt x="21600" y="2029"/>
                    </a:cubicBezTo>
                    <a:lnTo>
                      <a:pt x="21600" y="19571"/>
                    </a:lnTo>
                    <a:cubicBezTo>
                      <a:pt x="21600" y="20692"/>
                      <a:pt x="16765" y="21600"/>
                      <a:pt x="10800" y="21600"/>
                    </a:cubicBezTo>
                    <a:cubicBezTo>
                      <a:pt x="4835" y="21600"/>
                      <a:pt x="0" y="20692"/>
                      <a:pt x="0" y="19571"/>
                    </a:cubicBezTo>
                    <a:lnTo>
                      <a:pt x="0" y="2029"/>
                    </a:ln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</p:grpSp>
      <p:grpSp>
        <p:nvGrpSpPr>
          <p:cNvPr id="588" name="Group 588"/>
          <p:cNvGrpSpPr/>
          <p:nvPr/>
        </p:nvGrpSpPr>
        <p:grpSpPr>
          <a:xfrm>
            <a:off x="5105314" y="1690855"/>
            <a:ext cx="444744" cy="889483"/>
            <a:chOff x="-1" y="-1"/>
            <a:chExt cx="444743" cy="889482"/>
          </a:xfrm>
        </p:grpSpPr>
        <p:sp>
          <p:nvSpPr>
            <p:cNvPr id="580" name="Shape 580"/>
            <p:cNvSpPr/>
            <p:nvPr/>
          </p:nvSpPr>
          <p:spPr>
            <a:xfrm>
              <a:off x="-2" y="-2"/>
              <a:ext cx="444744" cy="889484"/>
            </a:xfrm>
            <a:prstGeom prst="rect">
              <a:avLst/>
            </a:prstGeom>
            <a:solidFill>
              <a:srgbClr val="E5001A"/>
            </a:solidFill>
            <a:ln w="38100" cap="flat">
              <a:solidFill>
                <a:srgbClr val="FFFFFF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80000"/>
                </a:lnSpc>
                <a:defRPr sz="1400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587" name="Group 587"/>
            <p:cNvGrpSpPr/>
            <p:nvPr/>
          </p:nvGrpSpPr>
          <p:grpSpPr>
            <a:xfrm>
              <a:off x="53275" y="293007"/>
              <a:ext cx="338990" cy="275988"/>
              <a:chOff x="7620" y="0"/>
              <a:chExt cx="338989" cy="275987"/>
            </a:xfrm>
          </p:grpSpPr>
          <p:grpSp>
            <p:nvGrpSpPr>
              <p:cNvPr id="583" name="Group 583"/>
              <p:cNvGrpSpPr/>
              <p:nvPr/>
            </p:nvGrpSpPr>
            <p:grpSpPr>
              <a:xfrm>
                <a:off x="7620" y="78852"/>
                <a:ext cx="260078" cy="197136"/>
                <a:chOff x="7620" y="0"/>
                <a:chExt cx="260077" cy="197135"/>
              </a:xfrm>
            </p:grpSpPr>
            <p:sp>
              <p:nvSpPr>
                <p:cNvPr id="581" name="Shape 581"/>
                <p:cNvSpPr/>
                <p:nvPr/>
              </p:nvSpPr>
              <p:spPr>
                <a:xfrm rot="10800000">
                  <a:off x="39558" y="54803"/>
                  <a:ext cx="228140" cy="1423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04" h="19384" extrusionOk="0">
                      <a:moveTo>
                        <a:pt x="0" y="4564"/>
                      </a:moveTo>
                      <a:cubicBezTo>
                        <a:pt x="5439" y="-2216"/>
                        <a:pt x="13653" y="-1341"/>
                        <a:pt x="18345" y="6517"/>
                      </a:cubicBezTo>
                      <a:cubicBezTo>
                        <a:pt x="20475" y="10084"/>
                        <a:pt x="21600" y="14676"/>
                        <a:pt x="21498" y="19384"/>
                      </a:cubicBezTo>
                      <a:lnTo>
                        <a:pt x="18050" y="19227"/>
                      </a:lnTo>
                      <a:cubicBezTo>
                        <a:pt x="18216" y="11604"/>
                        <a:pt x="14073" y="5230"/>
                        <a:pt x="8797" y="4990"/>
                      </a:cubicBezTo>
                      <a:cubicBezTo>
                        <a:pt x="6402" y="4882"/>
                        <a:pt x="4067" y="6076"/>
                        <a:pt x="2253" y="83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582" name="Shape 582"/>
                <p:cNvSpPr/>
                <p:nvPr/>
              </p:nvSpPr>
              <p:spPr>
                <a:xfrm>
                  <a:off x="7620" y="0"/>
                  <a:ext cx="98516" cy="59140"/>
                </a:xfrm>
                <a:prstGeom prst="triangl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586" name="Group 586"/>
              <p:cNvGrpSpPr/>
              <p:nvPr/>
            </p:nvGrpSpPr>
            <p:grpSpPr>
              <a:xfrm>
                <a:off x="86533" y="0"/>
                <a:ext cx="260077" cy="197135"/>
                <a:chOff x="0" y="0"/>
                <a:chExt cx="260076" cy="197134"/>
              </a:xfrm>
            </p:grpSpPr>
            <p:sp>
              <p:nvSpPr>
                <p:cNvPr id="584" name="Shape 584"/>
                <p:cNvSpPr/>
                <p:nvPr/>
              </p:nvSpPr>
              <p:spPr>
                <a:xfrm>
                  <a:off x="0" y="0"/>
                  <a:ext cx="228139" cy="14233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04" h="19384" extrusionOk="0">
                      <a:moveTo>
                        <a:pt x="0" y="4564"/>
                      </a:moveTo>
                      <a:cubicBezTo>
                        <a:pt x="5439" y="-2216"/>
                        <a:pt x="13653" y="-1341"/>
                        <a:pt x="18345" y="6517"/>
                      </a:cubicBezTo>
                      <a:cubicBezTo>
                        <a:pt x="20475" y="10084"/>
                        <a:pt x="21600" y="14676"/>
                        <a:pt x="21498" y="19384"/>
                      </a:cubicBezTo>
                      <a:lnTo>
                        <a:pt x="18050" y="19227"/>
                      </a:lnTo>
                      <a:cubicBezTo>
                        <a:pt x="18216" y="11604"/>
                        <a:pt x="14073" y="5230"/>
                        <a:pt x="8797" y="4990"/>
                      </a:cubicBezTo>
                      <a:cubicBezTo>
                        <a:pt x="6402" y="4882"/>
                        <a:pt x="4067" y="6076"/>
                        <a:pt x="2253" y="83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585" name="Shape 585"/>
                <p:cNvSpPr/>
                <p:nvPr/>
              </p:nvSpPr>
              <p:spPr>
                <a:xfrm rot="10800000">
                  <a:off x="161561" y="137993"/>
                  <a:ext cx="98516" cy="59142"/>
                </a:xfrm>
                <a:prstGeom prst="triangl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</p:grpSp>
      </p:grpSp>
      <p:grpSp>
        <p:nvGrpSpPr>
          <p:cNvPr id="600" name="Group 600"/>
          <p:cNvGrpSpPr/>
          <p:nvPr/>
        </p:nvGrpSpPr>
        <p:grpSpPr>
          <a:xfrm>
            <a:off x="4160696" y="2386258"/>
            <a:ext cx="372138" cy="806989"/>
            <a:chOff x="0" y="-1"/>
            <a:chExt cx="372136" cy="806988"/>
          </a:xfrm>
        </p:grpSpPr>
        <p:grpSp>
          <p:nvGrpSpPr>
            <p:cNvPr id="595" name="Group 595"/>
            <p:cNvGrpSpPr/>
            <p:nvPr/>
          </p:nvGrpSpPr>
          <p:grpSpPr>
            <a:xfrm>
              <a:off x="-1" y="-2"/>
              <a:ext cx="372138" cy="806989"/>
              <a:chOff x="0" y="0"/>
              <a:chExt cx="372136" cy="806988"/>
            </a:xfrm>
          </p:grpSpPr>
          <p:sp>
            <p:nvSpPr>
              <p:cNvPr id="589" name="Shape 589"/>
              <p:cNvSpPr/>
              <p:nvPr/>
            </p:nvSpPr>
            <p:spPr>
              <a:xfrm>
                <a:off x="0" y="-1"/>
                <a:ext cx="372138" cy="806989"/>
              </a:xfrm>
              <a:prstGeom prst="roundRect">
                <a:avLst>
                  <a:gd name="adj" fmla="val 14915"/>
                </a:avLst>
              </a:prstGeom>
              <a:solidFill>
                <a:srgbClr val="F2F2F2"/>
              </a:solidFill>
              <a:ln w="12700" cap="flat">
                <a:solidFill>
                  <a:srgbClr val="BFBFB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90" name="Shape 590"/>
              <p:cNvSpPr/>
              <p:nvPr/>
            </p:nvSpPr>
            <p:spPr>
              <a:xfrm>
                <a:off x="19418" y="99868"/>
                <a:ext cx="332172" cy="600966"/>
              </a:xfrm>
              <a:prstGeom prst="rect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91" name="Shape 591"/>
              <p:cNvSpPr/>
              <p:nvPr/>
            </p:nvSpPr>
            <p:spPr>
              <a:xfrm>
                <a:off x="174897" y="22179"/>
                <a:ext cx="18123" cy="181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92" name="Shape 592"/>
              <p:cNvSpPr/>
              <p:nvPr/>
            </p:nvSpPr>
            <p:spPr>
              <a:xfrm>
                <a:off x="149970" y="719361"/>
                <a:ext cx="70473" cy="70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8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93" name="Shape 593"/>
              <p:cNvSpPr/>
              <p:nvPr/>
            </p:nvSpPr>
            <p:spPr>
              <a:xfrm>
                <a:off x="171365" y="740755"/>
                <a:ext cx="27687" cy="28946"/>
              </a:xfrm>
              <a:prstGeom prst="roundRect">
                <a:avLst>
                  <a:gd name="adj" fmla="val 16667"/>
                </a:avLst>
              </a:prstGeom>
              <a:noFill/>
              <a:ln w="635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94" name="Shape 594"/>
              <p:cNvSpPr/>
              <p:nvPr/>
            </p:nvSpPr>
            <p:spPr>
              <a:xfrm>
                <a:off x="148639" y="56508"/>
                <a:ext cx="72488" cy="14499"/>
              </a:xfrm>
              <a:prstGeom prst="roundRect">
                <a:avLst>
                  <a:gd name="adj" fmla="val 50000"/>
                </a:avLst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599" name="Group 599"/>
            <p:cNvGrpSpPr/>
            <p:nvPr/>
          </p:nvGrpSpPr>
          <p:grpSpPr>
            <a:xfrm>
              <a:off x="120673" y="312815"/>
              <a:ext cx="125735" cy="167343"/>
              <a:chOff x="-1" y="-1"/>
              <a:chExt cx="125733" cy="167342"/>
            </a:xfrm>
          </p:grpSpPr>
          <p:sp>
            <p:nvSpPr>
              <p:cNvPr id="596" name="Shape 596"/>
              <p:cNvSpPr/>
              <p:nvPr/>
            </p:nvSpPr>
            <p:spPr>
              <a:xfrm>
                <a:off x="-2" y="-1"/>
                <a:ext cx="125735" cy="167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029"/>
                    </a:moveTo>
                    <a:cubicBezTo>
                      <a:pt x="0" y="908"/>
                      <a:pt x="4835" y="0"/>
                      <a:pt x="10800" y="0"/>
                    </a:cubicBezTo>
                    <a:cubicBezTo>
                      <a:pt x="16765" y="0"/>
                      <a:pt x="21600" y="908"/>
                      <a:pt x="21600" y="2029"/>
                    </a:cubicBezTo>
                    <a:lnTo>
                      <a:pt x="21600" y="19571"/>
                    </a:lnTo>
                    <a:cubicBezTo>
                      <a:pt x="21600" y="20692"/>
                      <a:pt x="16765" y="21600"/>
                      <a:pt x="10800" y="21600"/>
                    </a:cubicBezTo>
                    <a:cubicBezTo>
                      <a:pt x="4835" y="21600"/>
                      <a:pt x="0" y="20692"/>
                      <a:pt x="0" y="19571"/>
                    </a:cubicBezTo>
                    <a:close/>
                  </a:path>
                </a:pathLst>
              </a:custGeom>
              <a:solidFill>
                <a:srgbClr val="E5001A"/>
              </a:solidFill>
              <a:ln w="12700" cap="flat">
                <a:noFill/>
                <a:miter lim="400000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97" name="Shape 597"/>
              <p:cNvSpPr/>
              <p:nvPr/>
            </p:nvSpPr>
            <p:spPr>
              <a:xfrm>
                <a:off x="-2" y="-2"/>
                <a:ext cx="125735" cy="31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98" name="Shape 598"/>
              <p:cNvSpPr/>
              <p:nvPr/>
            </p:nvSpPr>
            <p:spPr>
              <a:xfrm>
                <a:off x="-2" y="-1"/>
                <a:ext cx="125735" cy="167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29"/>
                    </a:moveTo>
                    <a:cubicBezTo>
                      <a:pt x="21600" y="3149"/>
                      <a:pt x="16765" y="4057"/>
                      <a:pt x="10800" y="4057"/>
                    </a:cubicBezTo>
                    <a:cubicBezTo>
                      <a:pt x="4835" y="4057"/>
                      <a:pt x="0" y="3149"/>
                      <a:pt x="0" y="2029"/>
                    </a:cubicBezTo>
                    <a:cubicBezTo>
                      <a:pt x="0" y="908"/>
                      <a:pt x="4835" y="0"/>
                      <a:pt x="10800" y="0"/>
                    </a:cubicBezTo>
                    <a:cubicBezTo>
                      <a:pt x="16765" y="0"/>
                      <a:pt x="21600" y="908"/>
                      <a:pt x="21600" y="2029"/>
                    </a:cubicBezTo>
                    <a:lnTo>
                      <a:pt x="21600" y="19571"/>
                    </a:lnTo>
                    <a:cubicBezTo>
                      <a:pt x="21600" y="20692"/>
                      <a:pt x="16765" y="21600"/>
                      <a:pt x="10800" y="21600"/>
                    </a:cubicBezTo>
                    <a:cubicBezTo>
                      <a:pt x="4835" y="21600"/>
                      <a:pt x="0" y="20692"/>
                      <a:pt x="0" y="19571"/>
                    </a:cubicBezTo>
                    <a:lnTo>
                      <a:pt x="0" y="2029"/>
                    </a:ln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</p:grpSp>
      <p:sp>
        <p:nvSpPr>
          <p:cNvPr id="601" name="Shape 601"/>
          <p:cNvSpPr/>
          <p:nvPr/>
        </p:nvSpPr>
        <p:spPr>
          <a:xfrm>
            <a:off x="4534708" y="1602474"/>
            <a:ext cx="183854" cy="123606"/>
          </a:xfrm>
          <a:prstGeom prst="line">
            <a:avLst/>
          </a:prstGeom>
          <a:ln>
            <a:solidFill>
              <a:srgbClr val="BFBFBF"/>
            </a:solidFill>
            <a:headEnd type="triangle"/>
            <a:tailEnd type="triangle"/>
          </a:ln>
        </p:spPr>
        <p:txBody>
          <a:bodyPr lIns="0" tIns="0" rIns="0" bIns="0"/>
          <a:lstStyle/>
          <a:p>
            <a:pPr lvl="0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602" name="Shape 602"/>
          <p:cNvSpPr/>
          <p:nvPr/>
        </p:nvSpPr>
        <p:spPr>
          <a:xfrm flipV="1">
            <a:off x="4539313" y="2539760"/>
            <a:ext cx="182319" cy="121585"/>
          </a:xfrm>
          <a:prstGeom prst="line">
            <a:avLst/>
          </a:prstGeom>
          <a:ln>
            <a:solidFill>
              <a:srgbClr val="BFBFBF"/>
            </a:solidFill>
            <a:headEnd type="triangle"/>
            <a:tailEnd type="triangle"/>
          </a:ln>
        </p:spPr>
        <p:txBody>
          <a:bodyPr lIns="0" tIns="0" rIns="0" bIns="0"/>
          <a:lstStyle/>
          <a:p>
            <a:pPr lvl="0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grpSp>
        <p:nvGrpSpPr>
          <p:cNvPr id="614" name="Group 614"/>
          <p:cNvGrpSpPr/>
          <p:nvPr/>
        </p:nvGrpSpPr>
        <p:grpSpPr>
          <a:xfrm>
            <a:off x="2159440" y="1069530"/>
            <a:ext cx="372138" cy="806989"/>
            <a:chOff x="0" y="-1"/>
            <a:chExt cx="372136" cy="806988"/>
          </a:xfrm>
        </p:grpSpPr>
        <p:grpSp>
          <p:nvGrpSpPr>
            <p:cNvPr id="609" name="Group 609"/>
            <p:cNvGrpSpPr/>
            <p:nvPr/>
          </p:nvGrpSpPr>
          <p:grpSpPr>
            <a:xfrm>
              <a:off x="-1" y="-2"/>
              <a:ext cx="372138" cy="806989"/>
              <a:chOff x="0" y="0"/>
              <a:chExt cx="372136" cy="806988"/>
            </a:xfrm>
          </p:grpSpPr>
          <p:sp>
            <p:nvSpPr>
              <p:cNvPr id="603" name="Shape 603"/>
              <p:cNvSpPr/>
              <p:nvPr/>
            </p:nvSpPr>
            <p:spPr>
              <a:xfrm>
                <a:off x="0" y="-1"/>
                <a:ext cx="372138" cy="806989"/>
              </a:xfrm>
              <a:prstGeom prst="roundRect">
                <a:avLst>
                  <a:gd name="adj" fmla="val 14915"/>
                </a:avLst>
              </a:prstGeom>
              <a:solidFill>
                <a:srgbClr val="F2F2F2"/>
              </a:solidFill>
              <a:ln w="12700" cap="flat">
                <a:solidFill>
                  <a:srgbClr val="BFBFB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04" name="Shape 604"/>
              <p:cNvSpPr/>
              <p:nvPr/>
            </p:nvSpPr>
            <p:spPr>
              <a:xfrm>
                <a:off x="19418" y="99868"/>
                <a:ext cx="332172" cy="600966"/>
              </a:xfrm>
              <a:prstGeom prst="rect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05" name="Shape 605"/>
              <p:cNvSpPr/>
              <p:nvPr/>
            </p:nvSpPr>
            <p:spPr>
              <a:xfrm>
                <a:off x="174897" y="22179"/>
                <a:ext cx="18123" cy="181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06" name="Shape 606"/>
              <p:cNvSpPr/>
              <p:nvPr/>
            </p:nvSpPr>
            <p:spPr>
              <a:xfrm>
                <a:off x="149970" y="719361"/>
                <a:ext cx="70473" cy="70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8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07" name="Shape 607"/>
              <p:cNvSpPr/>
              <p:nvPr/>
            </p:nvSpPr>
            <p:spPr>
              <a:xfrm>
                <a:off x="171365" y="740755"/>
                <a:ext cx="27687" cy="28946"/>
              </a:xfrm>
              <a:prstGeom prst="roundRect">
                <a:avLst>
                  <a:gd name="adj" fmla="val 16667"/>
                </a:avLst>
              </a:prstGeom>
              <a:noFill/>
              <a:ln w="635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08" name="Shape 608"/>
              <p:cNvSpPr/>
              <p:nvPr/>
            </p:nvSpPr>
            <p:spPr>
              <a:xfrm>
                <a:off x="148639" y="56508"/>
                <a:ext cx="72488" cy="14499"/>
              </a:xfrm>
              <a:prstGeom prst="roundRect">
                <a:avLst>
                  <a:gd name="adj" fmla="val 50000"/>
                </a:avLst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613" name="Group 613"/>
            <p:cNvGrpSpPr/>
            <p:nvPr/>
          </p:nvGrpSpPr>
          <p:grpSpPr>
            <a:xfrm>
              <a:off x="120673" y="312815"/>
              <a:ext cx="125735" cy="167343"/>
              <a:chOff x="-1" y="-1"/>
              <a:chExt cx="125733" cy="167342"/>
            </a:xfrm>
          </p:grpSpPr>
          <p:sp>
            <p:nvSpPr>
              <p:cNvPr id="610" name="Shape 610"/>
              <p:cNvSpPr/>
              <p:nvPr/>
            </p:nvSpPr>
            <p:spPr>
              <a:xfrm>
                <a:off x="-2" y="-1"/>
                <a:ext cx="125735" cy="167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029"/>
                    </a:moveTo>
                    <a:cubicBezTo>
                      <a:pt x="0" y="908"/>
                      <a:pt x="4835" y="0"/>
                      <a:pt x="10800" y="0"/>
                    </a:cubicBezTo>
                    <a:cubicBezTo>
                      <a:pt x="16765" y="0"/>
                      <a:pt x="21600" y="908"/>
                      <a:pt x="21600" y="2029"/>
                    </a:cubicBezTo>
                    <a:lnTo>
                      <a:pt x="21600" y="19571"/>
                    </a:lnTo>
                    <a:cubicBezTo>
                      <a:pt x="21600" y="20692"/>
                      <a:pt x="16765" y="21600"/>
                      <a:pt x="10800" y="21600"/>
                    </a:cubicBezTo>
                    <a:cubicBezTo>
                      <a:pt x="4835" y="21600"/>
                      <a:pt x="0" y="20692"/>
                      <a:pt x="0" y="19571"/>
                    </a:cubicBezTo>
                    <a:close/>
                  </a:path>
                </a:pathLst>
              </a:custGeom>
              <a:solidFill>
                <a:srgbClr val="E5001A"/>
              </a:solidFill>
              <a:ln w="12700" cap="flat">
                <a:noFill/>
                <a:miter lim="400000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11" name="Shape 611"/>
              <p:cNvSpPr/>
              <p:nvPr/>
            </p:nvSpPr>
            <p:spPr>
              <a:xfrm>
                <a:off x="-2" y="-2"/>
                <a:ext cx="125735" cy="31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12" name="Shape 612"/>
              <p:cNvSpPr/>
              <p:nvPr/>
            </p:nvSpPr>
            <p:spPr>
              <a:xfrm>
                <a:off x="-2" y="-1"/>
                <a:ext cx="125735" cy="167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29"/>
                    </a:moveTo>
                    <a:cubicBezTo>
                      <a:pt x="21600" y="3149"/>
                      <a:pt x="16765" y="4057"/>
                      <a:pt x="10800" y="4057"/>
                    </a:cubicBezTo>
                    <a:cubicBezTo>
                      <a:pt x="4835" y="4057"/>
                      <a:pt x="0" y="3149"/>
                      <a:pt x="0" y="2029"/>
                    </a:cubicBezTo>
                    <a:cubicBezTo>
                      <a:pt x="0" y="908"/>
                      <a:pt x="4835" y="0"/>
                      <a:pt x="10800" y="0"/>
                    </a:cubicBezTo>
                    <a:cubicBezTo>
                      <a:pt x="16765" y="0"/>
                      <a:pt x="21600" y="908"/>
                      <a:pt x="21600" y="2029"/>
                    </a:cubicBezTo>
                    <a:lnTo>
                      <a:pt x="21600" y="19571"/>
                    </a:lnTo>
                    <a:cubicBezTo>
                      <a:pt x="21600" y="20692"/>
                      <a:pt x="16765" y="21600"/>
                      <a:pt x="10800" y="21600"/>
                    </a:cubicBezTo>
                    <a:cubicBezTo>
                      <a:pt x="4835" y="21600"/>
                      <a:pt x="0" y="20692"/>
                      <a:pt x="0" y="19571"/>
                    </a:cubicBezTo>
                    <a:lnTo>
                      <a:pt x="0" y="2029"/>
                    </a:ln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</p:grpSp>
      <p:grpSp>
        <p:nvGrpSpPr>
          <p:cNvPr id="626" name="Group 626"/>
          <p:cNvGrpSpPr/>
          <p:nvPr/>
        </p:nvGrpSpPr>
        <p:grpSpPr>
          <a:xfrm>
            <a:off x="2164045" y="2386258"/>
            <a:ext cx="372138" cy="806989"/>
            <a:chOff x="0" y="-1"/>
            <a:chExt cx="372136" cy="806988"/>
          </a:xfrm>
        </p:grpSpPr>
        <p:grpSp>
          <p:nvGrpSpPr>
            <p:cNvPr id="621" name="Group 621"/>
            <p:cNvGrpSpPr/>
            <p:nvPr/>
          </p:nvGrpSpPr>
          <p:grpSpPr>
            <a:xfrm>
              <a:off x="-1" y="-2"/>
              <a:ext cx="372138" cy="806989"/>
              <a:chOff x="0" y="0"/>
              <a:chExt cx="372136" cy="806988"/>
            </a:xfrm>
          </p:grpSpPr>
          <p:sp>
            <p:nvSpPr>
              <p:cNvPr id="615" name="Shape 615"/>
              <p:cNvSpPr/>
              <p:nvPr/>
            </p:nvSpPr>
            <p:spPr>
              <a:xfrm>
                <a:off x="0" y="-1"/>
                <a:ext cx="372138" cy="806989"/>
              </a:xfrm>
              <a:prstGeom prst="roundRect">
                <a:avLst>
                  <a:gd name="adj" fmla="val 14915"/>
                </a:avLst>
              </a:prstGeom>
              <a:solidFill>
                <a:srgbClr val="F2F2F2"/>
              </a:solidFill>
              <a:ln w="12700" cap="flat">
                <a:solidFill>
                  <a:srgbClr val="BFBFB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16" name="Shape 616"/>
              <p:cNvSpPr/>
              <p:nvPr/>
            </p:nvSpPr>
            <p:spPr>
              <a:xfrm>
                <a:off x="19418" y="99868"/>
                <a:ext cx="332172" cy="600966"/>
              </a:xfrm>
              <a:prstGeom prst="rect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17" name="Shape 617"/>
              <p:cNvSpPr/>
              <p:nvPr/>
            </p:nvSpPr>
            <p:spPr>
              <a:xfrm>
                <a:off x="174897" y="22179"/>
                <a:ext cx="18123" cy="181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18" name="Shape 618"/>
              <p:cNvSpPr/>
              <p:nvPr/>
            </p:nvSpPr>
            <p:spPr>
              <a:xfrm>
                <a:off x="149970" y="719361"/>
                <a:ext cx="70473" cy="70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8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19" name="Shape 619"/>
              <p:cNvSpPr/>
              <p:nvPr/>
            </p:nvSpPr>
            <p:spPr>
              <a:xfrm>
                <a:off x="171365" y="740755"/>
                <a:ext cx="27687" cy="28946"/>
              </a:xfrm>
              <a:prstGeom prst="roundRect">
                <a:avLst>
                  <a:gd name="adj" fmla="val 16667"/>
                </a:avLst>
              </a:prstGeom>
              <a:noFill/>
              <a:ln w="635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20" name="Shape 620"/>
              <p:cNvSpPr/>
              <p:nvPr/>
            </p:nvSpPr>
            <p:spPr>
              <a:xfrm>
                <a:off x="148639" y="56508"/>
                <a:ext cx="72488" cy="14499"/>
              </a:xfrm>
              <a:prstGeom prst="roundRect">
                <a:avLst>
                  <a:gd name="adj" fmla="val 50000"/>
                </a:avLst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625" name="Group 625"/>
            <p:cNvGrpSpPr/>
            <p:nvPr/>
          </p:nvGrpSpPr>
          <p:grpSpPr>
            <a:xfrm>
              <a:off x="120673" y="312815"/>
              <a:ext cx="125735" cy="167343"/>
              <a:chOff x="-1" y="-1"/>
              <a:chExt cx="125733" cy="167342"/>
            </a:xfrm>
          </p:grpSpPr>
          <p:sp>
            <p:nvSpPr>
              <p:cNvPr id="622" name="Shape 622"/>
              <p:cNvSpPr/>
              <p:nvPr/>
            </p:nvSpPr>
            <p:spPr>
              <a:xfrm>
                <a:off x="-2" y="-1"/>
                <a:ext cx="125735" cy="167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029"/>
                    </a:moveTo>
                    <a:cubicBezTo>
                      <a:pt x="0" y="908"/>
                      <a:pt x="4835" y="0"/>
                      <a:pt x="10800" y="0"/>
                    </a:cubicBezTo>
                    <a:cubicBezTo>
                      <a:pt x="16765" y="0"/>
                      <a:pt x="21600" y="908"/>
                      <a:pt x="21600" y="2029"/>
                    </a:cubicBezTo>
                    <a:lnTo>
                      <a:pt x="21600" y="19571"/>
                    </a:lnTo>
                    <a:cubicBezTo>
                      <a:pt x="21600" y="20692"/>
                      <a:pt x="16765" y="21600"/>
                      <a:pt x="10800" y="21600"/>
                    </a:cubicBezTo>
                    <a:cubicBezTo>
                      <a:pt x="4835" y="21600"/>
                      <a:pt x="0" y="20692"/>
                      <a:pt x="0" y="19571"/>
                    </a:cubicBezTo>
                    <a:close/>
                  </a:path>
                </a:pathLst>
              </a:custGeom>
              <a:solidFill>
                <a:srgbClr val="E5001A"/>
              </a:solidFill>
              <a:ln w="12700" cap="flat">
                <a:noFill/>
                <a:miter lim="400000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23" name="Shape 623"/>
              <p:cNvSpPr/>
              <p:nvPr/>
            </p:nvSpPr>
            <p:spPr>
              <a:xfrm>
                <a:off x="-2" y="-2"/>
                <a:ext cx="125735" cy="31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24" name="Shape 624"/>
              <p:cNvSpPr/>
              <p:nvPr/>
            </p:nvSpPr>
            <p:spPr>
              <a:xfrm>
                <a:off x="-2" y="-1"/>
                <a:ext cx="125735" cy="167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29"/>
                    </a:moveTo>
                    <a:cubicBezTo>
                      <a:pt x="21600" y="3149"/>
                      <a:pt x="16765" y="4057"/>
                      <a:pt x="10800" y="4057"/>
                    </a:cubicBezTo>
                    <a:cubicBezTo>
                      <a:pt x="4835" y="4057"/>
                      <a:pt x="0" y="3149"/>
                      <a:pt x="0" y="2029"/>
                    </a:cubicBezTo>
                    <a:cubicBezTo>
                      <a:pt x="0" y="908"/>
                      <a:pt x="4835" y="0"/>
                      <a:pt x="10800" y="0"/>
                    </a:cubicBezTo>
                    <a:cubicBezTo>
                      <a:pt x="16765" y="0"/>
                      <a:pt x="21600" y="908"/>
                      <a:pt x="21600" y="2029"/>
                    </a:cubicBezTo>
                    <a:lnTo>
                      <a:pt x="21600" y="19571"/>
                    </a:lnTo>
                    <a:cubicBezTo>
                      <a:pt x="21600" y="20692"/>
                      <a:pt x="16765" y="21600"/>
                      <a:pt x="10800" y="21600"/>
                    </a:cubicBezTo>
                    <a:cubicBezTo>
                      <a:pt x="4835" y="21600"/>
                      <a:pt x="0" y="20692"/>
                      <a:pt x="0" y="19571"/>
                    </a:cubicBezTo>
                    <a:lnTo>
                      <a:pt x="0" y="2029"/>
                    </a:ln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</p:grpSp>
      <p:grpSp>
        <p:nvGrpSpPr>
          <p:cNvPr id="638" name="Group 638"/>
          <p:cNvGrpSpPr/>
          <p:nvPr/>
        </p:nvGrpSpPr>
        <p:grpSpPr>
          <a:xfrm>
            <a:off x="1136344" y="1732101"/>
            <a:ext cx="372138" cy="806989"/>
            <a:chOff x="0" y="-1"/>
            <a:chExt cx="372136" cy="806988"/>
          </a:xfrm>
        </p:grpSpPr>
        <p:grpSp>
          <p:nvGrpSpPr>
            <p:cNvPr id="633" name="Group 633"/>
            <p:cNvGrpSpPr/>
            <p:nvPr/>
          </p:nvGrpSpPr>
          <p:grpSpPr>
            <a:xfrm>
              <a:off x="-1" y="-2"/>
              <a:ext cx="372138" cy="806989"/>
              <a:chOff x="0" y="0"/>
              <a:chExt cx="372136" cy="806988"/>
            </a:xfrm>
          </p:grpSpPr>
          <p:sp>
            <p:nvSpPr>
              <p:cNvPr id="627" name="Shape 627"/>
              <p:cNvSpPr/>
              <p:nvPr/>
            </p:nvSpPr>
            <p:spPr>
              <a:xfrm>
                <a:off x="0" y="-1"/>
                <a:ext cx="372138" cy="806989"/>
              </a:xfrm>
              <a:prstGeom prst="roundRect">
                <a:avLst>
                  <a:gd name="adj" fmla="val 14915"/>
                </a:avLst>
              </a:prstGeom>
              <a:solidFill>
                <a:srgbClr val="F2F2F2"/>
              </a:solidFill>
              <a:ln w="12700" cap="flat">
                <a:solidFill>
                  <a:srgbClr val="BFBFB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28" name="Shape 628"/>
              <p:cNvSpPr/>
              <p:nvPr/>
            </p:nvSpPr>
            <p:spPr>
              <a:xfrm>
                <a:off x="19418" y="99868"/>
                <a:ext cx="332172" cy="600966"/>
              </a:xfrm>
              <a:prstGeom prst="rect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29" name="Shape 629"/>
              <p:cNvSpPr/>
              <p:nvPr/>
            </p:nvSpPr>
            <p:spPr>
              <a:xfrm>
                <a:off x="174897" y="22179"/>
                <a:ext cx="18123" cy="181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30" name="Shape 630"/>
              <p:cNvSpPr/>
              <p:nvPr/>
            </p:nvSpPr>
            <p:spPr>
              <a:xfrm>
                <a:off x="149970" y="719361"/>
                <a:ext cx="70473" cy="70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8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31" name="Shape 631"/>
              <p:cNvSpPr/>
              <p:nvPr/>
            </p:nvSpPr>
            <p:spPr>
              <a:xfrm>
                <a:off x="171365" y="740755"/>
                <a:ext cx="27687" cy="28946"/>
              </a:xfrm>
              <a:prstGeom prst="roundRect">
                <a:avLst>
                  <a:gd name="adj" fmla="val 16667"/>
                </a:avLst>
              </a:prstGeom>
              <a:noFill/>
              <a:ln w="635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32" name="Shape 632"/>
              <p:cNvSpPr/>
              <p:nvPr/>
            </p:nvSpPr>
            <p:spPr>
              <a:xfrm>
                <a:off x="148639" y="56508"/>
                <a:ext cx="72488" cy="14499"/>
              </a:xfrm>
              <a:prstGeom prst="roundRect">
                <a:avLst>
                  <a:gd name="adj" fmla="val 50000"/>
                </a:avLst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637" name="Group 637"/>
            <p:cNvGrpSpPr/>
            <p:nvPr/>
          </p:nvGrpSpPr>
          <p:grpSpPr>
            <a:xfrm>
              <a:off x="120673" y="312815"/>
              <a:ext cx="125735" cy="167343"/>
              <a:chOff x="-1" y="-1"/>
              <a:chExt cx="125733" cy="167342"/>
            </a:xfrm>
          </p:grpSpPr>
          <p:sp>
            <p:nvSpPr>
              <p:cNvPr id="634" name="Shape 634"/>
              <p:cNvSpPr/>
              <p:nvPr/>
            </p:nvSpPr>
            <p:spPr>
              <a:xfrm>
                <a:off x="-2" y="-1"/>
                <a:ext cx="125735" cy="167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029"/>
                    </a:moveTo>
                    <a:cubicBezTo>
                      <a:pt x="0" y="908"/>
                      <a:pt x="4835" y="0"/>
                      <a:pt x="10800" y="0"/>
                    </a:cubicBezTo>
                    <a:cubicBezTo>
                      <a:pt x="16765" y="0"/>
                      <a:pt x="21600" y="908"/>
                      <a:pt x="21600" y="2029"/>
                    </a:cubicBezTo>
                    <a:lnTo>
                      <a:pt x="21600" y="19571"/>
                    </a:lnTo>
                    <a:cubicBezTo>
                      <a:pt x="21600" y="20692"/>
                      <a:pt x="16765" y="21600"/>
                      <a:pt x="10800" y="21600"/>
                    </a:cubicBezTo>
                    <a:cubicBezTo>
                      <a:pt x="4835" y="21600"/>
                      <a:pt x="0" y="20692"/>
                      <a:pt x="0" y="19571"/>
                    </a:cubicBezTo>
                    <a:close/>
                  </a:path>
                </a:pathLst>
              </a:custGeom>
              <a:solidFill>
                <a:srgbClr val="E5001A"/>
              </a:solidFill>
              <a:ln w="12700" cap="flat">
                <a:noFill/>
                <a:miter lim="400000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35" name="Shape 635"/>
              <p:cNvSpPr/>
              <p:nvPr/>
            </p:nvSpPr>
            <p:spPr>
              <a:xfrm>
                <a:off x="-2" y="-2"/>
                <a:ext cx="125735" cy="31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36" name="Shape 636"/>
              <p:cNvSpPr/>
              <p:nvPr/>
            </p:nvSpPr>
            <p:spPr>
              <a:xfrm>
                <a:off x="-2" y="-1"/>
                <a:ext cx="125735" cy="167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29"/>
                    </a:moveTo>
                    <a:cubicBezTo>
                      <a:pt x="21600" y="3149"/>
                      <a:pt x="16765" y="4057"/>
                      <a:pt x="10800" y="4057"/>
                    </a:cubicBezTo>
                    <a:cubicBezTo>
                      <a:pt x="4835" y="4057"/>
                      <a:pt x="0" y="3149"/>
                      <a:pt x="0" y="2029"/>
                    </a:cubicBezTo>
                    <a:cubicBezTo>
                      <a:pt x="0" y="908"/>
                      <a:pt x="4835" y="0"/>
                      <a:pt x="10800" y="0"/>
                    </a:cubicBezTo>
                    <a:cubicBezTo>
                      <a:pt x="16765" y="0"/>
                      <a:pt x="21600" y="908"/>
                      <a:pt x="21600" y="2029"/>
                    </a:cubicBezTo>
                    <a:lnTo>
                      <a:pt x="21600" y="19571"/>
                    </a:lnTo>
                    <a:cubicBezTo>
                      <a:pt x="21600" y="20692"/>
                      <a:pt x="16765" y="21600"/>
                      <a:pt x="10800" y="21600"/>
                    </a:cubicBezTo>
                    <a:cubicBezTo>
                      <a:pt x="4835" y="21600"/>
                      <a:pt x="0" y="20692"/>
                      <a:pt x="0" y="19571"/>
                    </a:cubicBezTo>
                    <a:lnTo>
                      <a:pt x="0" y="2029"/>
                    </a:ln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</p:grpSp>
      <p:sp>
        <p:nvSpPr>
          <p:cNvPr id="639" name="Shape 639"/>
          <p:cNvSpPr/>
          <p:nvPr/>
        </p:nvSpPr>
        <p:spPr>
          <a:xfrm flipV="1">
            <a:off x="1514961" y="1873143"/>
            <a:ext cx="212711" cy="137755"/>
          </a:xfrm>
          <a:prstGeom prst="line">
            <a:avLst/>
          </a:prstGeom>
          <a:ln>
            <a:solidFill>
              <a:srgbClr val="BFBFBF"/>
            </a:solidFill>
            <a:headEnd type="triangle"/>
            <a:tailEnd type="triangle"/>
          </a:ln>
        </p:spPr>
        <p:txBody>
          <a:bodyPr lIns="0" tIns="0" rIns="0" bIns="0"/>
          <a:lstStyle/>
          <a:p>
            <a:pPr lvl="0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640" name="Shape 640"/>
          <p:cNvSpPr/>
          <p:nvPr/>
        </p:nvSpPr>
        <p:spPr>
          <a:xfrm>
            <a:off x="1514962" y="2258159"/>
            <a:ext cx="214245" cy="136373"/>
          </a:xfrm>
          <a:prstGeom prst="line">
            <a:avLst/>
          </a:prstGeom>
          <a:ln>
            <a:solidFill>
              <a:srgbClr val="BFBFBF"/>
            </a:solidFill>
            <a:headEnd type="triangle"/>
            <a:tailEnd type="triangle"/>
          </a:ln>
        </p:spPr>
        <p:txBody>
          <a:bodyPr lIns="0" tIns="0" rIns="0" bIns="0"/>
          <a:lstStyle/>
          <a:p>
            <a:pPr lvl="0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641" name="Shape 641"/>
          <p:cNvSpPr/>
          <p:nvPr/>
        </p:nvSpPr>
        <p:spPr>
          <a:xfrm>
            <a:off x="2346221" y="1882726"/>
            <a:ext cx="1059" cy="165729"/>
          </a:xfrm>
          <a:prstGeom prst="line">
            <a:avLst/>
          </a:prstGeom>
          <a:ln>
            <a:solidFill>
              <a:srgbClr val="BFBFBF"/>
            </a:solidFill>
            <a:headEnd type="triangle"/>
            <a:tailEnd type="triangle"/>
          </a:ln>
        </p:spPr>
        <p:txBody>
          <a:bodyPr lIns="0" tIns="0" rIns="0" bIns="0"/>
          <a:lstStyle/>
          <a:p>
            <a:pPr lvl="0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grpSp>
        <p:nvGrpSpPr>
          <p:cNvPr id="653" name="Group 653"/>
          <p:cNvGrpSpPr/>
          <p:nvPr/>
        </p:nvGrpSpPr>
        <p:grpSpPr>
          <a:xfrm>
            <a:off x="4156090" y="3725478"/>
            <a:ext cx="372138" cy="806989"/>
            <a:chOff x="0" y="-1"/>
            <a:chExt cx="372136" cy="806988"/>
          </a:xfrm>
        </p:grpSpPr>
        <p:grpSp>
          <p:nvGrpSpPr>
            <p:cNvPr id="648" name="Group 648"/>
            <p:cNvGrpSpPr/>
            <p:nvPr/>
          </p:nvGrpSpPr>
          <p:grpSpPr>
            <a:xfrm>
              <a:off x="-1" y="-2"/>
              <a:ext cx="372138" cy="806989"/>
              <a:chOff x="0" y="0"/>
              <a:chExt cx="372136" cy="806988"/>
            </a:xfrm>
          </p:grpSpPr>
          <p:sp>
            <p:nvSpPr>
              <p:cNvPr id="642" name="Shape 642"/>
              <p:cNvSpPr/>
              <p:nvPr/>
            </p:nvSpPr>
            <p:spPr>
              <a:xfrm>
                <a:off x="0" y="-1"/>
                <a:ext cx="372138" cy="806989"/>
              </a:xfrm>
              <a:prstGeom prst="roundRect">
                <a:avLst>
                  <a:gd name="adj" fmla="val 14915"/>
                </a:avLst>
              </a:prstGeom>
              <a:solidFill>
                <a:srgbClr val="F2F2F2"/>
              </a:solidFill>
              <a:ln w="12700" cap="flat">
                <a:solidFill>
                  <a:srgbClr val="BFBFB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43" name="Shape 643"/>
              <p:cNvSpPr/>
              <p:nvPr/>
            </p:nvSpPr>
            <p:spPr>
              <a:xfrm>
                <a:off x="19418" y="99868"/>
                <a:ext cx="332172" cy="600966"/>
              </a:xfrm>
              <a:prstGeom prst="rect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44" name="Shape 644"/>
              <p:cNvSpPr/>
              <p:nvPr/>
            </p:nvSpPr>
            <p:spPr>
              <a:xfrm>
                <a:off x="174897" y="22179"/>
                <a:ext cx="18123" cy="181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45" name="Shape 645"/>
              <p:cNvSpPr/>
              <p:nvPr/>
            </p:nvSpPr>
            <p:spPr>
              <a:xfrm>
                <a:off x="149970" y="719361"/>
                <a:ext cx="70473" cy="70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8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46" name="Shape 646"/>
              <p:cNvSpPr/>
              <p:nvPr/>
            </p:nvSpPr>
            <p:spPr>
              <a:xfrm>
                <a:off x="171365" y="740755"/>
                <a:ext cx="27687" cy="28946"/>
              </a:xfrm>
              <a:prstGeom prst="roundRect">
                <a:avLst>
                  <a:gd name="adj" fmla="val 16667"/>
                </a:avLst>
              </a:prstGeom>
              <a:noFill/>
              <a:ln w="635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47" name="Shape 647"/>
              <p:cNvSpPr/>
              <p:nvPr/>
            </p:nvSpPr>
            <p:spPr>
              <a:xfrm>
                <a:off x="148639" y="56508"/>
                <a:ext cx="72488" cy="14499"/>
              </a:xfrm>
              <a:prstGeom prst="roundRect">
                <a:avLst>
                  <a:gd name="adj" fmla="val 50000"/>
                </a:avLst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652" name="Group 652"/>
            <p:cNvGrpSpPr/>
            <p:nvPr/>
          </p:nvGrpSpPr>
          <p:grpSpPr>
            <a:xfrm>
              <a:off x="120673" y="312815"/>
              <a:ext cx="125735" cy="167343"/>
              <a:chOff x="-1" y="-1"/>
              <a:chExt cx="125733" cy="167342"/>
            </a:xfrm>
          </p:grpSpPr>
          <p:sp>
            <p:nvSpPr>
              <p:cNvPr id="649" name="Shape 649"/>
              <p:cNvSpPr/>
              <p:nvPr/>
            </p:nvSpPr>
            <p:spPr>
              <a:xfrm>
                <a:off x="-2" y="-1"/>
                <a:ext cx="125735" cy="167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029"/>
                    </a:moveTo>
                    <a:cubicBezTo>
                      <a:pt x="0" y="908"/>
                      <a:pt x="4835" y="0"/>
                      <a:pt x="10800" y="0"/>
                    </a:cubicBezTo>
                    <a:cubicBezTo>
                      <a:pt x="16765" y="0"/>
                      <a:pt x="21600" y="908"/>
                      <a:pt x="21600" y="2029"/>
                    </a:cubicBezTo>
                    <a:lnTo>
                      <a:pt x="21600" y="19571"/>
                    </a:lnTo>
                    <a:cubicBezTo>
                      <a:pt x="21600" y="20692"/>
                      <a:pt x="16765" y="21600"/>
                      <a:pt x="10800" y="21600"/>
                    </a:cubicBezTo>
                    <a:cubicBezTo>
                      <a:pt x="4835" y="21600"/>
                      <a:pt x="0" y="20692"/>
                      <a:pt x="0" y="19571"/>
                    </a:cubicBezTo>
                    <a:close/>
                  </a:path>
                </a:pathLst>
              </a:custGeom>
              <a:solidFill>
                <a:srgbClr val="E5001A"/>
              </a:solidFill>
              <a:ln w="12700" cap="flat">
                <a:noFill/>
                <a:miter lim="400000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50" name="Shape 650"/>
              <p:cNvSpPr/>
              <p:nvPr/>
            </p:nvSpPr>
            <p:spPr>
              <a:xfrm>
                <a:off x="-2" y="-2"/>
                <a:ext cx="125735" cy="31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51" name="Shape 651"/>
              <p:cNvSpPr/>
              <p:nvPr/>
            </p:nvSpPr>
            <p:spPr>
              <a:xfrm>
                <a:off x="-2" y="-1"/>
                <a:ext cx="125735" cy="167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29"/>
                    </a:moveTo>
                    <a:cubicBezTo>
                      <a:pt x="21600" y="3149"/>
                      <a:pt x="16765" y="4057"/>
                      <a:pt x="10800" y="4057"/>
                    </a:cubicBezTo>
                    <a:cubicBezTo>
                      <a:pt x="4835" y="4057"/>
                      <a:pt x="0" y="3149"/>
                      <a:pt x="0" y="2029"/>
                    </a:cubicBezTo>
                    <a:cubicBezTo>
                      <a:pt x="0" y="908"/>
                      <a:pt x="4835" y="0"/>
                      <a:pt x="10800" y="0"/>
                    </a:cubicBezTo>
                    <a:cubicBezTo>
                      <a:pt x="16765" y="0"/>
                      <a:pt x="21600" y="908"/>
                      <a:pt x="21600" y="2029"/>
                    </a:cubicBezTo>
                    <a:lnTo>
                      <a:pt x="21600" y="19571"/>
                    </a:lnTo>
                    <a:cubicBezTo>
                      <a:pt x="21600" y="20692"/>
                      <a:pt x="16765" y="21600"/>
                      <a:pt x="10800" y="21600"/>
                    </a:cubicBezTo>
                    <a:cubicBezTo>
                      <a:pt x="4835" y="21600"/>
                      <a:pt x="0" y="20692"/>
                      <a:pt x="0" y="19571"/>
                    </a:cubicBezTo>
                    <a:lnTo>
                      <a:pt x="0" y="2029"/>
                    </a:ln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</p:grpSp>
      <p:grpSp>
        <p:nvGrpSpPr>
          <p:cNvPr id="665" name="Group 665"/>
          <p:cNvGrpSpPr/>
          <p:nvPr/>
        </p:nvGrpSpPr>
        <p:grpSpPr>
          <a:xfrm>
            <a:off x="3122197" y="3725478"/>
            <a:ext cx="372138" cy="806989"/>
            <a:chOff x="0" y="-1"/>
            <a:chExt cx="372136" cy="806988"/>
          </a:xfrm>
        </p:grpSpPr>
        <p:grpSp>
          <p:nvGrpSpPr>
            <p:cNvPr id="660" name="Group 660"/>
            <p:cNvGrpSpPr/>
            <p:nvPr/>
          </p:nvGrpSpPr>
          <p:grpSpPr>
            <a:xfrm>
              <a:off x="-1" y="-2"/>
              <a:ext cx="372138" cy="806989"/>
              <a:chOff x="0" y="0"/>
              <a:chExt cx="372136" cy="806988"/>
            </a:xfrm>
          </p:grpSpPr>
          <p:sp>
            <p:nvSpPr>
              <p:cNvPr id="654" name="Shape 654"/>
              <p:cNvSpPr/>
              <p:nvPr/>
            </p:nvSpPr>
            <p:spPr>
              <a:xfrm>
                <a:off x="0" y="-1"/>
                <a:ext cx="372138" cy="806989"/>
              </a:xfrm>
              <a:prstGeom prst="roundRect">
                <a:avLst>
                  <a:gd name="adj" fmla="val 14915"/>
                </a:avLst>
              </a:prstGeom>
              <a:solidFill>
                <a:srgbClr val="F2F2F2"/>
              </a:solidFill>
              <a:ln w="12700" cap="flat">
                <a:solidFill>
                  <a:srgbClr val="BFBFB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55" name="Shape 655"/>
              <p:cNvSpPr/>
              <p:nvPr/>
            </p:nvSpPr>
            <p:spPr>
              <a:xfrm>
                <a:off x="19418" y="99868"/>
                <a:ext cx="332172" cy="600966"/>
              </a:xfrm>
              <a:prstGeom prst="rect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56" name="Shape 656"/>
              <p:cNvSpPr/>
              <p:nvPr/>
            </p:nvSpPr>
            <p:spPr>
              <a:xfrm>
                <a:off x="174897" y="22179"/>
                <a:ext cx="18123" cy="181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57" name="Shape 657"/>
              <p:cNvSpPr/>
              <p:nvPr/>
            </p:nvSpPr>
            <p:spPr>
              <a:xfrm>
                <a:off x="149970" y="719361"/>
                <a:ext cx="70473" cy="70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8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58" name="Shape 658"/>
              <p:cNvSpPr/>
              <p:nvPr/>
            </p:nvSpPr>
            <p:spPr>
              <a:xfrm>
                <a:off x="171365" y="740755"/>
                <a:ext cx="27687" cy="28946"/>
              </a:xfrm>
              <a:prstGeom prst="roundRect">
                <a:avLst>
                  <a:gd name="adj" fmla="val 16667"/>
                </a:avLst>
              </a:prstGeom>
              <a:noFill/>
              <a:ln w="635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59" name="Shape 659"/>
              <p:cNvSpPr/>
              <p:nvPr/>
            </p:nvSpPr>
            <p:spPr>
              <a:xfrm>
                <a:off x="148639" y="56508"/>
                <a:ext cx="72488" cy="14499"/>
              </a:xfrm>
              <a:prstGeom prst="roundRect">
                <a:avLst>
                  <a:gd name="adj" fmla="val 50000"/>
                </a:avLst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664" name="Group 664"/>
            <p:cNvGrpSpPr/>
            <p:nvPr/>
          </p:nvGrpSpPr>
          <p:grpSpPr>
            <a:xfrm>
              <a:off x="120673" y="312815"/>
              <a:ext cx="125735" cy="167343"/>
              <a:chOff x="-1" y="-1"/>
              <a:chExt cx="125733" cy="167342"/>
            </a:xfrm>
          </p:grpSpPr>
          <p:sp>
            <p:nvSpPr>
              <p:cNvPr id="661" name="Shape 661"/>
              <p:cNvSpPr/>
              <p:nvPr/>
            </p:nvSpPr>
            <p:spPr>
              <a:xfrm>
                <a:off x="-2" y="-1"/>
                <a:ext cx="125735" cy="167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029"/>
                    </a:moveTo>
                    <a:cubicBezTo>
                      <a:pt x="0" y="908"/>
                      <a:pt x="4835" y="0"/>
                      <a:pt x="10800" y="0"/>
                    </a:cubicBezTo>
                    <a:cubicBezTo>
                      <a:pt x="16765" y="0"/>
                      <a:pt x="21600" y="908"/>
                      <a:pt x="21600" y="2029"/>
                    </a:cubicBezTo>
                    <a:lnTo>
                      <a:pt x="21600" y="19571"/>
                    </a:lnTo>
                    <a:cubicBezTo>
                      <a:pt x="21600" y="20692"/>
                      <a:pt x="16765" y="21600"/>
                      <a:pt x="10800" y="21600"/>
                    </a:cubicBezTo>
                    <a:cubicBezTo>
                      <a:pt x="4835" y="21600"/>
                      <a:pt x="0" y="20692"/>
                      <a:pt x="0" y="19571"/>
                    </a:cubicBezTo>
                    <a:close/>
                  </a:path>
                </a:pathLst>
              </a:custGeom>
              <a:solidFill>
                <a:srgbClr val="E5001A"/>
              </a:solidFill>
              <a:ln w="12700" cap="flat">
                <a:noFill/>
                <a:miter lim="400000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62" name="Shape 662"/>
              <p:cNvSpPr/>
              <p:nvPr/>
            </p:nvSpPr>
            <p:spPr>
              <a:xfrm>
                <a:off x="-2" y="-2"/>
                <a:ext cx="125735" cy="31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63" name="Shape 663"/>
              <p:cNvSpPr/>
              <p:nvPr/>
            </p:nvSpPr>
            <p:spPr>
              <a:xfrm>
                <a:off x="-2" y="-1"/>
                <a:ext cx="125735" cy="167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29"/>
                    </a:moveTo>
                    <a:cubicBezTo>
                      <a:pt x="21600" y="3149"/>
                      <a:pt x="16765" y="4057"/>
                      <a:pt x="10800" y="4057"/>
                    </a:cubicBezTo>
                    <a:cubicBezTo>
                      <a:pt x="4835" y="4057"/>
                      <a:pt x="0" y="3149"/>
                      <a:pt x="0" y="2029"/>
                    </a:cubicBezTo>
                    <a:cubicBezTo>
                      <a:pt x="0" y="908"/>
                      <a:pt x="4835" y="0"/>
                      <a:pt x="10800" y="0"/>
                    </a:cubicBezTo>
                    <a:cubicBezTo>
                      <a:pt x="16765" y="0"/>
                      <a:pt x="21600" y="908"/>
                      <a:pt x="21600" y="2029"/>
                    </a:cubicBezTo>
                    <a:lnTo>
                      <a:pt x="21600" y="19571"/>
                    </a:lnTo>
                    <a:cubicBezTo>
                      <a:pt x="21600" y="20692"/>
                      <a:pt x="16765" y="21600"/>
                      <a:pt x="10800" y="21600"/>
                    </a:cubicBezTo>
                    <a:cubicBezTo>
                      <a:pt x="4835" y="21600"/>
                      <a:pt x="0" y="20692"/>
                      <a:pt x="0" y="19571"/>
                    </a:cubicBezTo>
                    <a:lnTo>
                      <a:pt x="0" y="2029"/>
                    </a:ln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</p:grpSp>
      <p:grpSp>
        <p:nvGrpSpPr>
          <p:cNvPr id="674" name="Group 674"/>
          <p:cNvGrpSpPr/>
          <p:nvPr/>
        </p:nvGrpSpPr>
        <p:grpSpPr>
          <a:xfrm>
            <a:off x="5105314" y="3676195"/>
            <a:ext cx="444744" cy="889483"/>
            <a:chOff x="-1" y="-1"/>
            <a:chExt cx="444743" cy="889482"/>
          </a:xfrm>
        </p:grpSpPr>
        <p:sp>
          <p:nvSpPr>
            <p:cNvPr id="666" name="Shape 666"/>
            <p:cNvSpPr/>
            <p:nvPr/>
          </p:nvSpPr>
          <p:spPr>
            <a:xfrm>
              <a:off x="-2" y="-2"/>
              <a:ext cx="444744" cy="889484"/>
            </a:xfrm>
            <a:prstGeom prst="rect">
              <a:avLst/>
            </a:prstGeom>
            <a:solidFill>
              <a:srgbClr val="E5001A"/>
            </a:solidFill>
            <a:ln w="38100" cap="flat">
              <a:solidFill>
                <a:srgbClr val="FFFFFF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80000"/>
                </a:lnSpc>
                <a:defRPr sz="1400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673" name="Group 673"/>
            <p:cNvGrpSpPr/>
            <p:nvPr/>
          </p:nvGrpSpPr>
          <p:grpSpPr>
            <a:xfrm>
              <a:off x="53275" y="293007"/>
              <a:ext cx="338990" cy="275988"/>
              <a:chOff x="7620" y="0"/>
              <a:chExt cx="338989" cy="275987"/>
            </a:xfrm>
          </p:grpSpPr>
          <p:grpSp>
            <p:nvGrpSpPr>
              <p:cNvPr id="669" name="Group 669"/>
              <p:cNvGrpSpPr/>
              <p:nvPr/>
            </p:nvGrpSpPr>
            <p:grpSpPr>
              <a:xfrm>
                <a:off x="7620" y="78852"/>
                <a:ext cx="260078" cy="197136"/>
                <a:chOff x="7620" y="0"/>
                <a:chExt cx="260077" cy="197135"/>
              </a:xfrm>
            </p:grpSpPr>
            <p:sp>
              <p:nvSpPr>
                <p:cNvPr id="667" name="Shape 667"/>
                <p:cNvSpPr/>
                <p:nvPr/>
              </p:nvSpPr>
              <p:spPr>
                <a:xfrm rot="10800000">
                  <a:off x="39558" y="54803"/>
                  <a:ext cx="228140" cy="1423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04" h="19384" extrusionOk="0">
                      <a:moveTo>
                        <a:pt x="0" y="4564"/>
                      </a:moveTo>
                      <a:cubicBezTo>
                        <a:pt x="5439" y="-2216"/>
                        <a:pt x="13653" y="-1341"/>
                        <a:pt x="18345" y="6517"/>
                      </a:cubicBezTo>
                      <a:cubicBezTo>
                        <a:pt x="20475" y="10084"/>
                        <a:pt x="21600" y="14676"/>
                        <a:pt x="21498" y="19384"/>
                      </a:cubicBezTo>
                      <a:lnTo>
                        <a:pt x="18050" y="19227"/>
                      </a:lnTo>
                      <a:cubicBezTo>
                        <a:pt x="18216" y="11604"/>
                        <a:pt x="14073" y="5230"/>
                        <a:pt x="8797" y="4990"/>
                      </a:cubicBezTo>
                      <a:cubicBezTo>
                        <a:pt x="6402" y="4882"/>
                        <a:pt x="4067" y="6076"/>
                        <a:pt x="2253" y="83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668" name="Shape 668"/>
                <p:cNvSpPr/>
                <p:nvPr/>
              </p:nvSpPr>
              <p:spPr>
                <a:xfrm>
                  <a:off x="7620" y="0"/>
                  <a:ext cx="98516" cy="59140"/>
                </a:xfrm>
                <a:prstGeom prst="triangl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672" name="Group 672"/>
              <p:cNvGrpSpPr/>
              <p:nvPr/>
            </p:nvGrpSpPr>
            <p:grpSpPr>
              <a:xfrm>
                <a:off x="86533" y="0"/>
                <a:ext cx="260077" cy="197134"/>
                <a:chOff x="0" y="0"/>
                <a:chExt cx="260076" cy="197133"/>
              </a:xfrm>
            </p:grpSpPr>
            <p:sp>
              <p:nvSpPr>
                <p:cNvPr id="670" name="Shape 670"/>
                <p:cNvSpPr/>
                <p:nvPr/>
              </p:nvSpPr>
              <p:spPr>
                <a:xfrm>
                  <a:off x="0" y="0"/>
                  <a:ext cx="228139" cy="14233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04" h="19384" extrusionOk="0">
                      <a:moveTo>
                        <a:pt x="0" y="4564"/>
                      </a:moveTo>
                      <a:cubicBezTo>
                        <a:pt x="5439" y="-2216"/>
                        <a:pt x="13653" y="-1341"/>
                        <a:pt x="18345" y="6517"/>
                      </a:cubicBezTo>
                      <a:cubicBezTo>
                        <a:pt x="20475" y="10084"/>
                        <a:pt x="21600" y="14676"/>
                        <a:pt x="21498" y="19384"/>
                      </a:cubicBezTo>
                      <a:lnTo>
                        <a:pt x="18050" y="19227"/>
                      </a:lnTo>
                      <a:cubicBezTo>
                        <a:pt x="18216" y="11604"/>
                        <a:pt x="14073" y="5230"/>
                        <a:pt x="8797" y="4990"/>
                      </a:cubicBezTo>
                      <a:cubicBezTo>
                        <a:pt x="6402" y="4882"/>
                        <a:pt x="4067" y="6076"/>
                        <a:pt x="2253" y="83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671" name="Shape 671"/>
                <p:cNvSpPr/>
                <p:nvPr/>
              </p:nvSpPr>
              <p:spPr>
                <a:xfrm rot="10800000">
                  <a:off x="161561" y="137993"/>
                  <a:ext cx="98516" cy="59141"/>
                </a:xfrm>
                <a:prstGeom prst="triangl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lnSpc>
                      <a:spcPct val="80000"/>
                    </a:lnSpc>
                    <a:defRPr sz="14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</p:grpSp>
      </p:grpSp>
      <p:sp>
        <p:nvSpPr>
          <p:cNvPr id="675" name="Shape 675"/>
          <p:cNvSpPr/>
          <p:nvPr/>
        </p:nvSpPr>
        <p:spPr>
          <a:xfrm flipV="1">
            <a:off x="4534708" y="4125902"/>
            <a:ext cx="183854" cy="1501"/>
          </a:xfrm>
          <a:prstGeom prst="line">
            <a:avLst/>
          </a:prstGeom>
          <a:ln>
            <a:solidFill>
              <a:srgbClr val="BFBFBF"/>
            </a:solidFill>
            <a:headEnd type="triangle"/>
            <a:tailEnd type="triangle"/>
          </a:ln>
        </p:spPr>
        <p:txBody>
          <a:bodyPr lIns="0" tIns="0" rIns="0" bIns="0"/>
          <a:lstStyle/>
          <a:p>
            <a:pPr lvl="0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676" name="Shape 676"/>
          <p:cNvSpPr/>
          <p:nvPr/>
        </p:nvSpPr>
        <p:spPr>
          <a:xfrm>
            <a:off x="3500816" y="4127383"/>
            <a:ext cx="216309" cy="1"/>
          </a:xfrm>
          <a:prstGeom prst="line">
            <a:avLst/>
          </a:prstGeom>
          <a:ln>
            <a:solidFill>
              <a:srgbClr val="BFBFBF"/>
            </a:solidFill>
            <a:headEnd type="triangle"/>
            <a:tailEnd type="triangle"/>
          </a:ln>
        </p:spPr>
        <p:txBody>
          <a:bodyPr lIns="0" tIns="0" rIns="0" bIns="0"/>
          <a:lstStyle/>
          <a:p>
            <a:pPr lvl="0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677" name="Shape 677"/>
          <p:cNvSpPr/>
          <p:nvPr/>
        </p:nvSpPr>
        <p:spPr>
          <a:xfrm>
            <a:off x="5569261" y="2224141"/>
            <a:ext cx="419396" cy="153725"/>
          </a:xfrm>
          <a:prstGeom prst="line">
            <a:avLst/>
          </a:prstGeom>
          <a:ln>
            <a:solidFill>
              <a:srgbClr val="BFBFBF"/>
            </a:solidFill>
            <a:headEnd type="triangle"/>
            <a:tailEnd type="triangle"/>
          </a:ln>
        </p:spPr>
        <p:txBody>
          <a:bodyPr lIns="0" tIns="0" rIns="0" bIns="0"/>
          <a:lstStyle/>
          <a:p>
            <a:pPr lvl="0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678" name="Shape 678"/>
          <p:cNvSpPr/>
          <p:nvPr/>
        </p:nvSpPr>
        <p:spPr>
          <a:xfrm flipV="1">
            <a:off x="5569262" y="3769338"/>
            <a:ext cx="433013" cy="225689"/>
          </a:xfrm>
          <a:prstGeom prst="line">
            <a:avLst/>
          </a:prstGeom>
          <a:ln>
            <a:solidFill>
              <a:srgbClr val="BFBFBF"/>
            </a:solidFill>
            <a:headEnd type="triangle"/>
            <a:tailEnd type="triangle"/>
          </a:ln>
        </p:spPr>
        <p:txBody>
          <a:bodyPr lIns="0" tIns="0" rIns="0" bIns="0"/>
          <a:lstStyle/>
          <a:p>
            <a:pPr lvl="0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679" name="Shape 679"/>
          <p:cNvSpPr/>
          <p:nvPr/>
        </p:nvSpPr>
        <p:spPr>
          <a:xfrm>
            <a:off x="1311020" y="3351910"/>
            <a:ext cx="1016906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ctr">
              <a:defRPr>
                <a:solidFill>
                  <a:srgbClr val="000000"/>
                </a:solidFill>
              </a:defRPr>
            </a:pPr>
            <a:r>
              <a:rPr sz="1400">
                <a:latin typeface="Calibri"/>
                <a:ea typeface="Calibri"/>
                <a:cs typeface="Calibri"/>
                <a:sym typeface="Calibri"/>
              </a:rPr>
              <a:t>Pure</a:t>
            </a:r>
          </a:p>
          <a:p>
            <a:pPr lvl="0" algn="ctr">
              <a:defRPr>
                <a:solidFill>
                  <a:srgbClr val="000000"/>
                </a:solidFill>
              </a:defRPr>
            </a:pPr>
            <a:r>
              <a:rPr sz="1400">
                <a:latin typeface="Calibri"/>
                <a:ea typeface="Calibri"/>
                <a:cs typeface="Calibri"/>
                <a:sym typeface="Calibri"/>
              </a:rPr>
              <a:t>Peer-to-Peer</a:t>
            </a:r>
          </a:p>
        </p:txBody>
      </p:sp>
      <p:sp>
        <p:nvSpPr>
          <p:cNvPr id="680" name="Shape 680"/>
          <p:cNvSpPr/>
          <p:nvPr/>
        </p:nvSpPr>
        <p:spPr>
          <a:xfrm>
            <a:off x="2788641" y="4634939"/>
            <a:ext cx="1016906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400"/>
              <a:t>Peer-to-Peer</a:t>
            </a:r>
          </a:p>
        </p:txBody>
      </p:sp>
      <p:sp>
        <p:nvSpPr>
          <p:cNvPr id="681" name="Shape 681"/>
          <p:cNvSpPr/>
          <p:nvPr/>
        </p:nvSpPr>
        <p:spPr>
          <a:xfrm>
            <a:off x="4938323" y="4634939"/>
            <a:ext cx="770088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400"/>
              <a:t>Scale Out</a:t>
            </a:r>
          </a:p>
        </p:txBody>
      </p:sp>
      <p:sp>
        <p:nvSpPr>
          <p:cNvPr id="682" name="Shape 682"/>
          <p:cNvSpPr>
            <a:spLocks noGrp="1"/>
          </p:cNvSpPr>
          <p:nvPr>
            <p:ph type="sldNum" sz="quarter" idx="2"/>
          </p:nvPr>
        </p:nvSpPr>
        <p:spPr>
          <a:xfrm>
            <a:off x="4135877" y="4710924"/>
            <a:ext cx="872246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700">
                <a:solidFill>
                  <a:srgbClr val="888888"/>
                </a:solidFill>
              </a:rPr>
              <a:t>32</a:t>
            </a:fld>
            <a:endParaRPr sz="700">
              <a:solidFill>
                <a:srgbClr val="888888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/>
          <p:nvPr/>
        </p:nvSpPr>
        <p:spPr>
          <a:xfrm>
            <a:off x="0" y="-2"/>
            <a:ext cx="9144000" cy="805371"/>
          </a:xfrm>
          <a:prstGeom prst="rect">
            <a:avLst/>
          </a:prstGeom>
          <a:solidFill>
            <a:srgbClr val="E5001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685" name="image15.png" descr="couchbase_medium_white.png"/>
          <p:cNvPicPr/>
          <p:nvPr/>
        </p:nvPicPr>
        <p:blipFill>
          <a:blip r:embed="rId2">
            <a:extLst/>
          </a:blip>
          <a:srcRect l="33070" t="20633" r="32473" b="50000"/>
          <a:stretch>
            <a:fillRect/>
          </a:stretch>
        </p:blipFill>
        <p:spPr>
          <a:xfrm>
            <a:off x="8208019" y="237420"/>
            <a:ext cx="637704" cy="310588"/>
          </a:xfrm>
          <a:prstGeom prst="rect">
            <a:avLst/>
          </a:prstGeom>
          <a:ln w="12700">
            <a:miter lim="400000"/>
          </a:ln>
        </p:spPr>
      </p:pic>
      <p:sp>
        <p:nvSpPr>
          <p:cNvPr id="686" name="Shape 686"/>
          <p:cNvSpPr/>
          <p:nvPr/>
        </p:nvSpPr>
        <p:spPr>
          <a:xfrm>
            <a:off x="432575" y="184086"/>
            <a:ext cx="7009087" cy="421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Access Control, Filtering, and Validation</a:t>
            </a:r>
          </a:p>
        </p:txBody>
      </p:sp>
      <p:sp>
        <p:nvSpPr>
          <p:cNvPr id="687" name="Shape 687"/>
          <p:cNvSpPr>
            <a:spLocks noGrp="1"/>
          </p:cNvSpPr>
          <p:nvPr>
            <p:ph type="sldNum" sz="quarter" idx="2"/>
          </p:nvPr>
        </p:nvSpPr>
        <p:spPr>
          <a:xfrm>
            <a:off x="4135877" y="4710924"/>
            <a:ext cx="872246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700">
                <a:solidFill>
                  <a:srgbClr val="888888"/>
                </a:solidFill>
              </a:rPr>
              <a:t>33</a:t>
            </a:fld>
            <a:endParaRPr sz="700">
              <a:solidFill>
                <a:srgbClr val="888888"/>
              </a:solidFill>
            </a:endParaRPr>
          </a:p>
        </p:txBody>
      </p:sp>
      <p:sp>
        <p:nvSpPr>
          <p:cNvPr id="688" name="Shape 688"/>
          <p:cNvSpPr/>
          <p:nvPr/>
        </p:nvSpPr>
        <p:spPr>
          <a:xfrm>
            <a:off x="702790" y="1106487"/>
            <a:ext cx="7220771" cy="3071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spcBef>
                <a:spcPts val="1200"/>
              </a:spcBef>
              <a:defRPr>
                <a:solidFill>
                  <a:srgbClr val="000000"/>
                </a:solidFill>
              </a:defRPr>
            </a:pPr>
            <a:r>
              <a:rPr dirty="0">
                <a:solidFill>
                  <a:srgbClr val="80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rPr>
              <a:t>Pluggable Authentication</a:t>
            </a:r>
          </a:p>
          <a:p>
            <a:pPr lvl="0">
              <a:spcBef>
                <a:spcPts val="1200"/>
              </a:spcBef>
              <a:defRPr>
                <a:solidFill>
                  <a:srgbClr val="000000"/>
                </a:solidFill>
              </a:defRPr>
            </a:pPr>
            <a:r>
              <a:rPr dirty="0">
                <a:solidFill>
                  <a:srgbClr val="80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rPr>
              <a:t>Javascript sync function runs on all mutations.</a:t>
            </a:r>
          </a:p>
          <a:p>
            <a:pPr lvl="0" indent="341313">
              <a:spcBef>
                <a:spcPts val="600"/>
              </a:spcBef>
              <a:defRPr>
                <a:solidFill>
                  <a:srgbClr val="000000"/>
                </a:solidFill>
              </a:defRPr>
            </a:pPr>
            <a:r>
              <a:rPr sz="1600" dirty="0">
                <a:solidFill>
                  <a:srgbClr val="80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rPr>
              <a:t>Access/Filtering</a:t>
            </a:r>
          </a:p>
          <a:p>
            <a:pPr marL="798336" lvl="0" indent="-172861">
              <a:spcBef>
                <a:spcPts val="600"/>
              </a:spcBef>
              <a:buClr>
                <a:srgbClr val="808080"/>
              </a:buClr>
              <a:buSzPct val="100000"/>
              <a:buFont typeface="Lucida Grande"/>
              <a:buChar char="–"/>
              <a:defRPr>
                <a:solidFill>
                  <a:srgbClr val="000000"/>
                </a:solidFill>
              </a:defRPr>
            </a:pPr>
            <a:r>
              <a:rPr sz="1400" dirty="0">
                <a:solidFill>
                  <a:srgbClr val="80808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channel(…)</a:t>
            </a:r>
            <a:r>
              <a:rPr sz="1400" dirty="0">
                <a:solidFill>
                  <a:srgbClr val="80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rPr>
              <a:t>:  Routes the document to the named channel</a:t>
            </a:r>
          </a:p>
          <a:p>
            <a:pPr marL="798336" lvl="0" indent="-172861">
              <a:spcBef>
                <a:spcPts val="600"/>
              </a:spcBef>
              <a:buClr>
                <a:srgbClr val="808080"/>
              </a:buClr>
              <a:buSzPct val="100000"/>
              <a:buFont typeface="Lucida Grande"/>
              <a:buChar char="–"/>
              <a:defRPr>
                <a:solidFill>
                  <a:srgbClr val="000000"/>
                </a:solidFill>
              </a:defRPr>
            </a:pPr>
            <a:r>
              <a:rPr sz="1400" dirty="0">
                <a:solidFill>
                  <a:srgbClr val="80808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access(…)</a:t>
            </a:r>
            <a:r>
              <a:rPr sz="1400" dirty="0">
                <a:solidFill>
                  <a:srgbClr val="80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rPr>
              <a:t>:  Grants access to a channel to a specified user, list of users, or a role</a:t>
            </a:r>
          </a:p>
          <a:p>
            <a:pPr marL="798336" lvl="0" indent="-172861">
              <a:spcBef>
                <a:spcPts val="1200"/>
              </a:spcBef>
              <a:buClr>
                <a:srgbClr val="808080"/>
              </a:buClr>
              <a:buSzPct val="100000"/>
              <a:buFont typeface="Lucida Grande"/>
              <a:buChar char="–"/>
              <a:defRPr>
                <a:solidFill>
                  <a:srgbClr val="000000"/>
                </a:solidFill>
              </a:defRPr>
            </a:pPr>
            <a:r>
              <a:rPr sz="1400" dirty="0">
                <a:solidFill>
                  <a:srgbClr val="80808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role(…)</a:t>
            </a:r>
            <a:r>
              <a:rPr sz="1400" dirty="0">
                <a:solidFill>
                  <a:srgbClr val="80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rPr>
              <a:t>:  Grants a user a role</a:t>
            </a:r>
          </a:p>
          <a:p>
            <a:pPr lvl="0" indent="341313">
              <a:spcBef>
                <a:spcPts val="600"/>
              </a:spcBef>
              <a:defRPr>
                <a:solidFill>
                  <a:srgbClr val="000000"/>
                </a:solidFill>
              </a:defRPr>
            </a:pPr>
            <a:r>
              <a:rPr sz="1600" dirty="0">
                <a:solidFill>
                  <a:srgbClr val="80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rPr>
              <a:t>Validation</a:t>
            </a:r>
          </a:p>
          <a:p>
            <a:pPr marL="798336" lvl="0" indent="-172861">
              <a:spcBef>
                <a:spcPts val="600"/>
              </a:spcBef>
              <a:buClr>
                <a:srgbClr val="808080"/>
              </a:buClr>
              <a:buSzPct val="100000"/>
              <a:buFont typeface="Lucida Grande"/>
              <a:buChar char="–"/>
              <a:defRPr>
                <a:solidFill>
                  <a:srgbClr val="000000"/>
                </a:solidFill>
              </a:defRPr>
            </a:pPr>
            <a:r>
              <a:rPr sz="1400" dirty="0">
                <a:solidFill>
                  <a:srgbClr val="80808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throw(…)</a:t>
            </a:r>
            <a:r>
              <a:rPr sz="1400" dirty="0">
                <a:solidFill>
                  <a:srgbClr val="80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rPr>
              <a:t>:  Prevents a document mutation from persisting</a:t>
            </a:r>
          </a:p>
          <a:p>
            <a:pPr marL="798336" lvl="0" indent="-172861">
              <a:spcBef>
                <a:spcPts val="600"/>
              </a:spcBef>
              <a:buClr>
                <a:srgbClr val="808080"/>
              </a:buClr>
              <a:buSzPct val="100000"/>
              <a:buFont typeface="Lucida Grande"/>
              <a:buChar char="–"/>
              <a:defRPr>
                <a:solidFill>
                  <a:srgbClr val="000000"/>
                </a:solidFill>
              </a:defRPr>
            </a:pPr>
            <a:r>
              <a:rPr sz="1400" dirty="0">
                <a:solidFill>
                  <a:srgbClr val="80808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requireUser/Role/Access(…)</a:t>
            </a:r>
            <a:r>
              <a:rPr sz="1400" dirty="0">
                <a:solidFill>
                  <a:srgbClr val="80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rPr>
              <a:t>:  Validates the user, their role assignments, or their access privileges.</a:t>
            </a:r>
          </a:p>
        </p:txBody>
      </p:sp>
      <p:pic>
        <p:nvPicPr>
          <p:cNvPr id="7" name="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27411" y="1014059"/>
            <a:ext cx="588798" cy="601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53944" y="805369"/>
            <a:ext cx="1052514" cy="1050099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70209" y="961854"/>
            <a:ext cx="706075" cy="7060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dvAuto="0"/>
      <p:bldP spid="8" grpId="0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/>
          <p:nvPr/>
        </p:nvSpPr>
        <p:spPr>
          <a:xfrm>
            <a:off x="0" y="-2"/>
            <a:ext cx="9144000" cy="805371"/>
          </a:xfrm>
          <a:prstGeom prst="rect">
            <a:avLst/>
          </a:prstGeom>
          <a:solidFill>
            <a:srgbClr val="E5001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691" name="image15.png" descr="couchbase_medium_white.png"/>
          <p:cNvPicPr/>
          <p:nvPr/>
        </p:nvPicPr>
        <p:blipFill>
          <a:blip r:embed="rId3">
            <a:extLst/>
          </a:blip>
          <a:srcRect l="33070" t="20633" r="32473" b="50000"/>
          <a:stretch>
            <a:fillRect/>
          </a:stretch>
        </p:blipFill>
        <p:spPr>
          <a:xfrm>
            <a:off x="8208019" y="237420"/>
            <a:ext cx="637704" cy="310588"/>
          </a:xfrm>
          <a:prstGeom prst="rect">
            <a:avLst/>
          </a:prstGeom>
          <a:ln w="12700">
            <a:miter lim="400000"/>
          </a:ln>
        </p:spPr>
      </p:pic>
      <p:sp>
        <p:nvSpPr>
          <p:cNvPr id="692" name="Shape 692"/>
          <p:cNvSpPr/>
          <p:nvPr/>
        </p:nvSpPr>
        <p:spPr>
          <a:xfrm>
            <a:off x="432575" y="184086"/>
            <a:ext cx="7009087" cy="421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Sync Function</a:t>
            </a:r>
          </a:p>
        </p:txBody>
      </p:sp>
      <p:sp>
        <p:nvSpPr>
          <p:cNvPr id="693" name="Shape 693"/>
          <p:cNvSpPr>
            <a:spLocks noGrp="1"/>
          </p:cNvSpPr>
          <p:nvPr>
            <p:ph type="sldNum" sz="quarter" idx="2"/>
          </p:nvPr>
        </p:nvSpPr>
        <p:spPr>
          <a:xfrm>
            <a:off x="4135877" y="4710924"/>
            <a:ext cx="872246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700">
                <a:solidFill>
                  <a:srgbClr val="888888"/>
                </a:solidFill>
              </a:rPr>
              <a:t>34</a:t>
            </a:fld>
            <a:endParaRPr sz="700">
              <a:solidFill>
                <a:srgbClr val="888888"/>
              </a:solidFill>
            </a:endParaRPr>
          </a:p>
        </p:txBody>
      </p:sp>
      <p:sp>
        <p:nvSpPr>
          <p:cNvPr id="694" name="Shape 694"/>
          <p:cNvSpPr/>
          <p:nvPr/>
        </p:nvSpPr>
        <p:spPr>
          <a:xfrm>
            <a:off x="702790" y="1106487"/>
            <a:ext cx="7220771" cy="3423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defRPr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rPr>
              <a:t>function (doc, oldDoc) {</a:t>
            </a:r>
          </a:p>
          <a:p>
            <a:pPr lvl="0">
              <a:defRPr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rPr>
              <a:t>   if (doc.published) {</a:t>
            </a:r>
          </a:p>
          <a:p>
            <a:pPr lvl="0">
              <a:defRPr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rPr>
              <a:t>      channel ("public");</a:t>
            </a:r>
          </a:p>
          <a:p>
            <a:pPr lvl="0">
              <a:defRPr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rPr>
              <a:t>   }</a:t>
            </a:r>
          </a:p>
          <a:p>
            <a:pPr lvl="0">
              <a:defRPr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rPr>
              <a:t>   </a:t>
            </a:r>
          </a:p>
          <a:p>
            <a:pPr lvl="0">
              <a:defRPr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rPr>
              <a:t>   access (”joe", ”public");</a:t>
            </a:r>
          </a:p>
          <a:p>
            <a:pPr lvl="0">
              <a:defRPr>
                <a:solidFill>
                  <a:srgbClr val="000000"/>
                </a:solidFill>
              </a:defRPr>
            </a:pPr>
            <a:endParaRPr sz="1600">
              <a:solidFill>
                <a:srgbClr val="808080"/>
              </a:solidFill>
              <a:latin typeface="Helvetica Neue Thin"/>
              <a:ea typeface="Helvetica Neue Thin"/>
              <a:cs typeface="Helvetica Neue Thin"/>
              <a:sym typeface="Helvetica Neue Thin"/>
            </a:endParaRPr>
          </a:p>
          <a:p>
            <a:pPr lvl="0">
              <a:defRPr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rPr>
              <a:t>   role (”joe", "role:admin");</a:t>
            </a:r>
          </a:p>
          <a:p>
            <a:pPr lvl="0">
              <a:defRPr>
                <a:solidFill>
                  <a:srgbClr val="000000"/>
                </a:solidFill>
              </a:defRPr>
            </a:pPr>
            <a:endParaRPr sz="1600">
              <a:solidFill>
                <a:srgbClr val="808080"/>
              </a:solidFill>
              <a:latin typeface="Helvetica Neue Thin"/>
              <a:ea typeface="Helvetica Neue Thin"/>
              <a:cs typeface="Helvetica Neue Thin"/>
              <a:sym typeface="Helvetica Neue Thin"/>
            </a:endParaRPr>
          </a:p>
          <a:p>
            <a:pPr lvl="0">
              <a:defRPr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rPr>
              <a:t>   throw ({forbidden : "read only!"})</a:t>
            </a:r>
          </a:p>
          <a:p>
            <a:pPr lvl="0">
              <a:defRPr>
                <a:solidFill>
                  <a:srgbClr val="000000"/>
                </a:solidFill>
              </a:defRPr>
            </a:pPr>
            <a:endParaRPr sz="1600">
              <a:solidFill>
                <a:srgbClr val="808080"/>
              </a:solidFill>
              <a:latin typeface="Helvetica Neue Thin"/>
              <a:ea typeface="Helvetica Neue Thin"/>
              <a:cs typeface="Helvetica Neue Thin"/>
              <a:sym typeface="Helvetica Neue Thin"/>
            </a:endParaRPr>
          </a:p>
          <a:p>
            <a:pPr lvl="0">
              <a:defRPr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rPr>
              <a:t>   requireUser(doc.owner);</a:t>
            </a:r>
          </a:p>
          <a:p>
            <a:pPr lvl="0">
              <a:defRPr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rPr>
              <a:t>   requireRole("admin");</a:t>
            </a:r>
          </a:p>
          <a:p>
            <a:pPr lvl="0">
              <a:defRPr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rPr>
              <a:t>   requireAccess(”public");</a:t>
            </a:r>
          </a:p>
          <a:p>
            <a:pPr lvl="0">
              <a:defRPr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rP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5" name="Group 735"/>
          <p:cNvGrpSpPr/>
          <p:nvPr/>
        </p:nvGrpSpPr>
        <p:grpSpPr>
          <a:xfrm>
            <a:off x="992144" y="1775735"/>
            <a:ext cx="1584333" cy="1945610"/>
            <a:chOff x="-1" y="0"/>
            <a:chExt cx="1584331" cy="1945609"/>
          </a:xfrm>
        </p:grpSpPr>
        <p:grpSp>
          <p:nvGrpSpPr>
            <p:cNvPr id="710" name="Group 710"/>
            <p:cNvGrpSpPr/>
            <p:nvPr/>
          </p:nvGrpSpPr>
          <p:grpSpPr>
            <a:xfrm>
              <a:off x="156415" y="384379"/>
              <a:ext cx="1292771" cy="1293143"/>
              <a:chOff x="-1" y="0"/>
              <a:chExt cx="1292770" cy="1293141"/>
            </a:xfrm>
          </p:grpSpPr>
          <p:sp>
            <p:nvSpPr>
              <p:cNvPr id="698" name="Shape 698"/>
              <p:cNvSpPr/>
              <p:nvPr/>
            </p:nvSpPr>
            <p:spPr>
              <a:xfrm>
                <a:off x="538427" y="634"/>
                <a:ext cx="754343" cy="754343"/>
              </a:xfrm>
              <a:prstGeom prst="line">
                <a:avLst/>
              </a:prstGeom>
              <a:noFill/>
              <a:ln w="25400" cap="flat">
                <a:solidFill>
                  <a:srgbClr val="E5001A">
                    <a:alpha val="50000"/>
                  </a:srgbClr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 sz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699" name="Shape 699"/>
              <p:cNvSpPr/>
              <p:nvPr/>
            </p:nvSpPr>
            <p:spPr>
              <a:xfrm>
                <a:off x="430475" y="108584"/>
                <a:ext cx="754344" cy="754344"/>
              </a:xfrm>
              <a:prstGeom prst="line">
                <a:avLst/>
              </a:prstGeom>
              <a:noFill/>
              <a:ln w="25400" cap="flat">
                <a:solidFill>
                  <a:srgbClr val="E5001A">
                    <a:alpha val="50000"/>
                  </a:srgbClr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 sz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700" name="Shape 700"/>
              <p:cNvSpPr/>
              <p:nvPr/>
            </p:nvSpPr>
            <p:spPr>
              <a:xfrm>
                <a:off x="323086" y="216303"/>
                <a:ext cx="753221" cy="753221"/>
              </a:xfrm>
              <a:prstGeom prst="line">
                <a:avLst/>
              </a:prstGeom>
              <a:noFill/>
              <a:ln w="25400" cap="flat">
                <a:solidFill>
                  <a:srgbClr val="E5001A">
                    <a:alpha val="50000"/>
                  </a:srgbClr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 sz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701" name="Shape 701"/>
              <p:cNvSpPr/>
              <p:nvPr/>
            </p:nvSpPr>
            <p:spPr>
              <a:xfrm>
                <a:off x="216723" y="324252"/>
                <a:ext cx="753222" cy="753221"/>
              </a:xfrm>
              <a:prstGeom prst="line">
                <a:avLst/>
              </a:prstGeom>
              <a:noFill/>
              <a:ln w="25400" cap="flat">
                <a:solidFill>
                  <a:srgbClr val="E5001A">
                    <a:alpha val="50000"/>
                  </a:srgbClr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 sz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702" name="Shape 702"/>
              <p:cNvSpPr/>
              <p:nvPr/>
            </p:nvSpPr>
            <p:spPr>
              <a:xfrm>
                <a:off x="108213" y="430847"/>
                <a:ext cx="754343" cy="754344"/>
              </a:xfrm>
              <a:prstGeom prst="line">
                <a:avLst/>
              </a:prstGeom>
              <a:noFill/>
              <a:ln w="25400" cap="flat">
                <a:solidFill>
                  <a:srgbClr val="E5001A">
                    <a:alpha val="50000"/>
                  </a:srgbClr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 sz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703" name="Shape 703"/>
              <p:cNvSpPr/>
              <p:nvPr/>
            </p:nvSpPr>
            <p:spPr>
              <a:xfrm flipV="1">
                <a:off x="-2" y="-1"/>
                <a:ext cx="754345" cy="754344"/>
              </a:xfrm>
              <a:prstGeom prst="line">
                <a:avLst/>
              </a:prstGeom>
              <a:noFill/>
              <a:ln w="25400" cap="flat">
                <a:solidFill>
                  <a:srgbClr val="E5001A">
                    <a:alpha val="50000"/>
                  </a:srgbClr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 sz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704" name="Shape 704"/>
              <p:cNvSpPr/>
              <p:nvPr/>
            </p:nvSpPr>
            <p:spPr>
              <a:xfrm flipV="1">
                <a:off x="107950" y="107950"/>
                <a:ext cx="754343" cy="754343"/>
              </a:xfrm>
              <a:prstGeom prst="line">
                <a:avLst/>
              </a:prstGeom>
              <a:noFill/>
              <a:ln w="25400" cap="flat">
                <a:solidFill>
                  <a:srgbClr val="E5001A">
                    <a:alpha val="50000"/>
                  </a:srgbClr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 sz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705" name="Shape 705"/>
              <p:cNvSpPr/>
              <p:nvPr/>
            </p:nvSpPr>
            <p:spPr>
              <a:xfrm flipV="1">
                <a:off x="216461" y="215667"/>
                <a:ext cx="753222" cy="753222"/>
              </a:xfrm>
              <a:prstGeom prst="line">
                <a:avLst/>
              </a:prstGeom>
              <a:noFill/>
              <a:ln w="25400" cap="flat">
                <a:solidFill>
                  <a:srgbClr val="E5001A">
                    <a:alpha val="50000"/>
                  </a:srgbClr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 sz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706" name="Shape 706"/>
              <p:cNvSpPr/>
              <p:nvPr/>
            </p:nvSpPr>
            <p:spPr>
              <a:xfrm flipV="1">
                <a:off x="322824" y="323618"/>
                <a:ext cx="753221" cy="753222"/>
              </a:xfrm>
              <a:prstGeom prst="line">
                <a:avLst/>
              </a:prstGeom>
              <a:noFill/>
              <a:ln w="25400" cap="flat">
                <a:solidFill>
                  <a:srgbClr val="E5001A">
                    <a:alpha val="50000"/>
                  </a:srgbClr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 sz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707" name="Shape 707"/>
              <p:cNvSpPr/>
              <p:nvPr/>
            </p:nvSpPr>
            <p:spPr>
              <a:xfrm flipV="1">
                <a:off x="430212" y="430213"/>
                <a:ext cx="754344" cy="754344"/>
              </a:xfrm>
              <a:prstGeom prst="line">
                <a:avLst/>
              </a:prstGeom>
              <a:noFill/>
              <a:ln w="25400" cap="flat">
                <a:solidFill>
                  <a:srgbClr val="E5001A">
                    <a:alpha val="50000"/>
                  </a:srgbClr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 sz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708" name="Shape 708"/>
              <p:cNvSpPr/>
              <p:nvPr/>
            </p:nvSpPr>
            <p:spPr>
              <a:xfrm flipV="1">
                <a:off x="538164" y="538164"/>
                <a:ext cx="754343" cy="754343"/>
              </a:xfrm>
              <a:prstGeom prst="line">
                <a:avLst/>
              </a:prstGeom>
              <a:noFill/>
              <a:ln w="25400" cap="flat">
                <a:solidFill>
                  <a:srgbClr val="E5001A">
                    <a:alpha val="50000"/>
                  </a:srgbClr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 sz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709" name="Shape 709"/>
              <p:cNvSpPr/>
              <p:nvPr/>
            </p:nvSpPr>
            <p:spPr>
              <a:xfrm>
                <a:off x="262" y="538798"/>
                <a:ext cx="754344" cy="754344"/>
              </a:xfrm>
              <a:prstGeom prst="line">
                <a:avLst/>
              </a:prstGeom>
              <a:noFill/>
              <a:ln w="25400" cap="flat">
                <a:solidFill>
                  <a:srgbClr val="E5001A">
                    <a:alpha val="50000"/>
                  </a:srgbClr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 sz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714" name="Group 714"/>
            <p:cNvGrpSpPr/>
            <p:nvPr/>
          </p:nvGrpSpPr>
          <p:grpSpPr>
            <a:xfrm>
              <a:off x="241967" y="1358231"/>
              <a:ext cx="441331" cy="587378"/>
              <a:chOff x="-1" y="-1"/>
              <a:chExt cx="441330" cy="587377"/>
            </a:xfrm>
          </p:grpSpPr>
          <p:sp>
            <p:nvSpPr>
              <p:cNvPr id="711" name="Shape 711"/>
              <p:cNvSpPr/>
              <p:nvPr/>
            </p:nvSpPr>
            <p:spPr>
              <a:xfrm>
                <a:off x="-1" y="0"/>
                <a:ext cx="441330" cy="5873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029"/>
                    </a:moveTo>
                    <a:cubicBezTo>
                      <a:pt x="0" y="908"/>
                      <a:pt x="4835" y="0"/>
                      <a:pt x="10800" y="0"/>
                    </a:cubicBezTo>
                    <a:cubicBezTo>
                      <a:pt x="16765" y="0"/>
                      <a:pt x="21600" y="908"/>
                      <a:pt x="21600" y="2029"/>
                    </a:cubicBezTo>
                    <a:lnTo>
                      <a:pt x="21600" y="19571"/>
                    </a:lnTo>
                    <a:cubicBezTo>
                      <a:pt x="21600" y="20692"/>
                      <a:pt x="16765" y="21600"/>
                      <a:pt x="10800" y="21600"/>
                    </a:cubicBezTo>
                    <a:cubicBezTo>
                      <a:pt x="4835" y="21600"/>
                      <a:pt x="0" y="20692"/>
                      <a:pt x="0" y="19571"/>
                    </a:cubicBezTo>
                    <a:close/>
                  </a:path>
                </a:pathLst>
              </a:custGeom>
              <a:solidFill>
                <a:srgbClr val="E5001A"/>
              </a:solidFill>
              <a:ln w="12700" cap="flat">
                <a:noFill/>
                <a:miter lim="400000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12" name="Shape 712"/>
              <p:cNvSpPr/>
              <p:nvPr/>
            </p:nvSpPr>
            <p:spPr>
              <a:xfrm>
                <a:off x="-1" y="-2"/>
                <a:ext cx="441331" cy="1103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13" name="Shape 713"/>
              <p:cNvSpPr/>
              <p:nvPr/>
            </p:nvSpPr>
            <p:spPr>
              <a:xfrm>
                <a:off x="-2" y="0"/>
                <a:ext cx="441331" cy="5873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29"/>
                    </a:moveTo>
                    <a:cubicBezTo>
                      <a:pt x="21600" y="3149"/>
                      <a:pt x="16765" y="4057"/>
                      <a:pt x="10800" y="4057"/>
                    </a:cubicBezTo>
                    <a:cubicBezTo>
                      <a:pt x="4835" y="4057"/>
                      <a:pt x="0" y="3149"/>
                      <a:pt x="0" y="2029"/>
                    </a:cubicBezTo>
                    <a:cubicBezTo>
                      <a:pt x="0" y="908"/>
                      <a:pt x="4835" y="0"/>
                      <a:pt x="10800" y="0"/>
                    </a:cubicBezTo>
                    <a:cubicBezTo>
                      <a:pt x="16765" y="0"/>
                      <a:pt x="21600" y="908"/>
                      <a:pt x="21600" y="2029"/>
                    </a:cubicBezTo>
                    <a:lnTo>
                      <a:pt x="21600" y="19571"/>
                    </a:lnTo>
                    <a:cubicBezTo>
                      <a:pt x="21600" y="20692"/>
                      <a:pt x="16765" y="21600"/>
                      <a:pt x="10800" y="21600"/>
                    </a:cubicBezTo>
                    <a:cubicBezTo>
                      <a:pt x="4835" y="21600"/>
                      <a:pt x="0" y="20692"/>
                      <a:pt x="0" y="19571"/>
                    </a:cubicBezTo>
                    <a:lnTo>
                      <a:pt x="0" y="2029"/>
                    </a:lnTo>
                  </a:path>
                </a:pathLst>
              </a:custGeom>
              <a:noFill/>
              <a:ln w="381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718" name="Group 718"/>
            <p:cNvGrpSpPr/>
            <p:nvPr/>
          </p:nvGrpSpPr>
          <p:grpSpPr>
            <a:xfrm>
              <a:off x="-2" y="685798"/>
              <a:ext cx="441332" cy="587378"/>
              <a:chOff x="-1" y="-1"/>
              <a:chExt cx="441330" cy="587377"/>
            </a:xfrm>
          </p:grpSpPr>
          <p:sp>
            <p:nvSpPr>
              <p:cNvPr id="715" name="Shape 715"/>
              <p:cNvSpPr/>
              <p:nvPr/>
            </p:nvSpPr>
            <p:spPr>
              <a:xfrm>
                <a:off x="-1" y="0"/>
                <a:ext cx="441330" cy="5873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029"/>
                    </a:moveTo>
                    <a:cubicBezTo>
                      <a:pt x="0" y="908"/>
                      <a:pt x="4835" y="0"/>
                      <a:pt x="10800" y="0"/>
                    </a:cubicBezTo>
                    <a:cubicBezTo>
                      <a:pt x="16765" y="0"/>
                      <a:pt x="21600" y="908"/>
                      <a:pt x="21600" y="2029"/>
                    </a:cubicBezTo>
                    <a:lnTo>
                      <a:pt x="21600" y="19571"/>
                    </a:lnTo>
                    <a:cubicBezTo>
                      <a:pt x="21600" y="20692"/>
                      <a:pt x="16765" y="21600"/>
                      <a:pt x="10800" y="21600"/>
                    </a:cubicBezTo>
                    <a:cubicBezTo>
                      <a:pt x="4835" y="21600"/>
                      <a:pt x="0" y="20692"/>
                      <a:pt x="0" y="19571"/>
                    </a:cubicBezTo>
                    <a:close/>
                  </a:path>
                </a:pathLst>
              </a:custGeom>
              <a:solidFill>
                <a:srgbClr val="E5001A"/>
              </a:solidFill>
              <a:ln w="12700" cap="flat">
                <a:noFill/>
                <a:miter lim="400000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16" name="Shape 716"/>
              <p:cNvSpPr/>
              <p:nvPr/>
            </p:nvSpPr>
            <p:spPr>
              <a:xfrm>
                <a:off x="-1" y="-2"/>
                <a:ext cx="441331" cy="1103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17" name="Shape 717"/>
              <p:cNvSpPr/>
              <p:nvPr/>
            </p:nvSpPr>
            <p:spPr>
              <a:xfrm>
                <a:off x="-2" y="0"/>
                <a:ext cx="441331" cy="5873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29"/>
                    </a:moveTo>
                    <a:cubicBezTo>
                      <a:pt x="21600" y="3149"/>
                      <a:pt x="16765" y="4057"/>
                      <a:pt x="10800" y="4057"/>
                    </a:cubicBezTo>
                    <a:cubicBezTo>
                      <a:pt x="4835" y="4057"/>
                      <a:pt x="0" y="3149"/>
                      <a:pt x="0" y="2029"/>
                    </a:cubicBezTo>
                    <a:cubicBezTo>
                      <a:pt x="0" y="908"/>
                      <a:pt x="4835" y="0"/>
                      <a:pt x="10800" y="0"/>
                    </a:cubicBezTo>
                    <a:cubicBezTo>
                      <a:pt x="16765" y="0"/>
                      <a:pt x="21600" y="908"/>
                      <a:pt x="21600" y="2029"/>
                    </a:cubicBezTo>
                    <a:lnTo>
                      <a:pt x="21600" y="19571"/>
                    </a:lnTo>
                    <a:cubicBezTo>
                      <a:pt x="21600" y="20692"/>
                      <a:pt x="16765" y="21600"/>
                      <a:pt x="10800" y="21600"/>
                    </a:cubicBezTo>
                    <a:cubicBezTo>
                      <a:pt x="4835" y="21600"/>
                      <a:pt x="0" y="20692"/>
                      <a:pt x="0" y="19571"/>
                    </a:cubicBezTo>
                    <a:lnTo>
                      <a:pt x="0" y="2029"/>
                    </a:lnTo>
                  </a:path>
                </a:pathLst>
              </a:custGeom>
              <a:noFill/>
              <a:ln w="381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722" name="Group 722"/>
            <p:cNvGrpSpPr/>
            <p:nvPr/>
          </p:nvGrpSpPr>
          <p:grpSpPr>
            <a:xfrm>
              <a:off x="241967" y="-1"/>
              <a:ext cx="441331" cy="587378"/>
              <a:chOff x="-1" y="-1"/>
              <a:chExt cx="441330" cy="587377"/>
            </a:xfrm>
          </p:grpSpPr>
          <p:sp>
            <p:nvSpPr>
              <p:cNvPr id="719" name="Shape 719"/>
              <p:cNvSpPr/>
              <p:nvPr/>
            </p:nvSpPr>
            <p:spPr>
              <a:xfrm>
                <a:off x="-1" y="0"/>
                <a:ext cx="441330" cy="5873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029"/>
                    </a:moveTo>
                    <a:cubicBezTo>
                      <a:pt x="0" y="908"/>
                      <a:pt x="4835" y="0"/>
                      <a:pt x="10800" y="0"/>
                    </a:cubicBezTo>
                    <a:cubicBezTo>
                      <a:pt x="16765" y="0"/>
                      <a:pt x="21600" y="908"/>
                      <a:pt x="21600" y="2029"/>
                    </a:cubicBezTo>
                    <a:lnTo>
                      <a:pt x="21600" y="19571"/>
                    </a:lnTo>
                    <a:cubicBezTo>
                      <a:pt x="21600" y="20692"/>
                      <a:pt x="16765" y="21600"/>
                      <a:pt x="10800" y="21600"/>
                    </a:cubicBezTo>
                    <a:cubicBezTo>
                      <a:pt x="4835" y="21600"/>
                      <a:pt x="0" y="20692"/>
                      <a:pt x="0" y="19571"/>
                    </a:cubicBezTo>
                    <a:close/>
                  </a:path>
                </a:pathLst>
              </a:custGeom>
              <a:solidFill>
                <a:srgbClr val="E5001A"/>
              </a:solidFill>
              <a:ln w="12700" cap="flat">
                <a:noFill/>
                <a:miter lim="400000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20" name="Shape 720"/>
              <p:cNvSpPr/>
              <p:nvPr/>
            </p:nvSpPr>
            <p:spPr>
              <a:xfrm>
                <a:off x="-1" y="-2"/>
                <a:ext cx="441331" cy="1103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21" name="Shape 721"/>
              <p:cNvSpPr/>
              <p:nvPr/>
            </p:nvSpPr>
            <p:spPr>
              <a:xfrm>
                <a:off x="-2" y="0"/>
                <a:ext cx="441331" cy="5873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29"/>
                    </a:moveTo>
                    <a:cubicBezTo>
                      <a:pt x="21600" y="3149"/>
                      <a:pt x="16765" y="4057"/>
                      <a:pt x="10800" y="4057"/>
                    </a:cubicBezTo>
                    <a:cubicBezTo>
                      <a:pt x="4835" y="4057"/>
                      <a:pt x="0" y="3149"/>
                      <a:pt x="0" y="2029"/>
                    </a:cubicBezTo>
                    <a:cubicBezTo>
                      <a:pt x="0" y="908"/>
                      <a:pt x="4835" y="0"/>
                      <a:pt x="10800" y="0"/>
                    </a:cubicBezTo>
                    <a:cubicBezTo>
                      <a:pt x="16765" y="0"/>
                      <a:pt x="21600" y="908"/>
                      <a:pt x="21600" y="2029"/>
                    </a:cubicBezTo>
                    <a:lnTo>
                      <a:pt x="21600" y="19571"/>
                    </a:lnTo>
                    <a:cubicBezTo>
                      <a:pt x="21600" y="20692"/>
                      <a:pt x="16765" y="21600"/>
                      <a:pt x="10800" y="21600"/>
                    </a:cubicBezTo>
                    <a:cubicBezTo>
                      <a:pt x="4835" y="21600"/>
                      <a:pt x="0" y="20692"/>
                      <a:pt x="0" y="19571"/>
                    </a:cubicBezTo>
                    <a:lnTo>
                      <a:pt x="0" y="2029"/>
                    </a:lnTo>
                  </a:path>
                </a:pathLst>
              </a:custGeom>
              <a:noFill/>
              <a:ln w="381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726" name="Group 726"/>
            <p:cNvGrpSpPr/>
            <p:nvPr/>
          </p:nvGrpSpPr>
          <p:grpSpPr>
            <a:xfrm>
              <a:off x="918854" y="1358231"/>
              <a:ext cx="441332" cy="587378"/>
              <a:chOff x="0" y="-1"/>
              <a:chExt cx="441331" cy="587377"/>
            </a:xfrm>
          </p:grpSpPr>
          <p:sp>
            <p:nvSpPr>
              <p:cNvPr id="723" name="Shape 723"/>
              <p:cNvSpPr/>
              <p:nvPr/>
            </p:nvSpPr>
            <p:spPr>
              <a:xfrm>
                <a:off x="-1" y="0"/>
                <a:ext cx="441331" cy="5873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029"/>
                    </a:moveTo>
                    <a:cubicBezTo>
                      <a:pt x="0" y="908"/>
                      <a:pt x="4835" y="0"/>
                      <a:pt x="10800" y="0"/>
                    </a:cubicBezTo>
                    <a:cubicBezTo>
                      <a:pt x="16765" y="0"/>
                      <a:pt x="21600" y="908"/>
                      <a:pt x="21600" y="2029"/>
                    </a:cubicBezTo>
                    <a:lnTo>
                      <a:pt x="21600" y="19571"/>
                    </a:lnTo>
                    <a:cubicBezTo>
                      <a:pt x="21600" y="20692"/>
                      <a:pt x="16765" y="21600"/>
                      <a:pt x="10800" y="21600"/>
                    </a:cubicBezTo>
                    <a:cubicBezTo>
                      <a:pt x="4835" y="21600"/>
                      <a:pt x="0" y="20692"/>
                      <a:pt x="0" y="19571"/>
                    </a:cubicBezTo>
                    <a:close/>
                  </a:path>
                </a:pathLst>
              </a:custGeom>
              <a:solidFill>
                <a:srgbClr val="E5001A"/>
              </a:solidFill>
              <a:ln w="12700" cap="flat">
                <a:noFill/>
                <a:miter lim="400000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24" name="Shape 724"/>
              <p:cNvSpPr/>
              <p:nvPr/>
            </p:nvSpPr>
            <p:spPr>
              <a:xfrm>
                <a:off x="0" y="-2"/>
                <a:ext cx="441331" cy="1103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25" name="Shape 725"/>
              <p:cNvSpPr/>
              <p:nvPr/>
            </p:nvSpPr>
            <p:spPr>
              <a:xfrm>
                <a:off x="-1" y="0"/>
                <a:ext cx="441331" cy="5873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29"/>
                    </a:moveTo>
                    <a:cubicBezTo>
                      <a:pt x="21600" y="3149"/>
                      <a:pt x="16765" y="4057"/>
                      <a:pt x="10800" y="4057"/>
                    </a:cubicBezTo>
                    <a:cubicBezTo>
                      <a:pt x="4835" y="4057"/>
                      <a:pt x="0" y="3149"/>
                      <a:pt x="0" y="2029"/>
                    </a:cubicBezTo>
                    <a:cubicBezTo>
                      <a:pt x="0" y="908"/>
                      <a:pt x="4835" y="0"/>
                      <a:pt x="10800" y="0"/>
                    </a:cubicBezTo>
                    <a:cubicBezTo>
                      <a:pt x="16765" y="0"/>
                      <a:pt x="21600" y="908"/>
                      <a:pt x="21600" y="2029"/>
                    </a:cubicBezTo>
                    <a:lnTo>
                      <a:pt x="21600" y="19571"/>
                    </a:lnTo>
                    <a:cubicBezTo>
                      <a:pt x="21600" y="20692"/>
                      <a:pt x="16765" y="21600"/>
                      <a:pt x="10800" y="21600"/>
                    </a:cubicBezTo>
                    <a:cubicBezTo>
                      <a:pt x="4835" y="21600"/>
                      <a:pt x="0" y="20692"/>
                      <a:pt x="0" y="19571"/>
                    </a:cubicBezTo>
                    <a:lnTo>
                      <a:pt x="0" y="2029"/>
                    </a:lnTo>
                  </a:path>
                </a:pathLst>
              </a:custGeom>
              <a:noFill/>
              <a:ln w="381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730" name="Group 730"/>
            <p:cNvGrpSpPr/>
            <p:nvPr/>
          </p:nvGrpSpPr>
          <p:grpSpPr>
            <a:xfrm>
              <a:off x="1142999" y="685798"/>
              <a:ext cx="441332" cy="587378"/>
              <a:chOff x="-1" y="-1"/>
              <a:chExt cx="441330" cy="587377"/>
            </a:xfrm>
          </p:grpSpPr>
          <p:sp>
            <p:nvSpPr>
              <p:cNvPr id="727" name="Shape 727"/>
              <p:cNvSpPr/>
              <p:nvPr/>
            </p:nvSpPr>
            <p:spPr>
              <a:xfrm>
                <a:off x="-1" y="0"/>
                <a:ext cx="441330" cy="5873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029"/>
                    </a:moveTo>
                    <a:cubicBezTo>
                      <a:pt x="0" y="908"/>
                      <a:pt x="4835" y="0"/>
                      <a:pt x="10800" y="0"/>
                    </a:cubicBezTo>
                    <a:cubicBezTo>
                      <a:pt x="16765" y="0"/>
                      <a:pt x="21600" y="908"/>
                      <a:pt x="21600" y="2029"/>
                    </a:cubicBezTo>
                    <a:lnTo>
                      <a:pt x="21600" y="19571"/>
                    </a:lnTo>
                    <a:cubicBezTo>
                      <a:pt x="21600" y="20692"/>
                      <a:pt x="16765" y="21600"/>
                      <a:pt x="10800" y="21600"/>
                    </a:cubicBezTo>
                    <a:cubicBezTo>
                      <a:pt x="4835" y="21600"/>
                      <a:pt x="0" y="20692"/>
                      <a:pt x="0" y="19571"/>
                    </a:cubicBezTo>
                    <a:close/>
                  </a:path>
                </a:pathLst>
              </a:custGeom>
              <a:solidFill>
                <a:srgbClr val="E5001A"/>
              </a:solidFill>
              <a:ln w="12700" cap="flat">
                <a:noFill/>
                <a:miter lim="400000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28" name="Shape 728"/>
              <p:cNvSpPr/>
              <p:nvPr/>
            </p:nvSpPr>
            <p:spPr>
              <a:xfrm>
                <a:off x="-1" y="-2"/>
                <a:ext cx="441331" cy="1103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29" name="Shape 729"/>
              <p:cNvSpPr/>
              <p:nvPr/>
            </p:nvSpPr>
            <p:spPr>
              <a:xfrm>
                <a:off x="-2" y="0"/>
                <a:ext cx="441331" cy="5873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29"/>
                    </a:moveTo>
                    <a:cubicBezTo>
                      <a:pt x="21600" y="3149"/>
                      <a:pt x="16765" y="4057"/>
                      <a:pt x="10800" y="4057"/>
                    </a:cubicBezTo>
                    <a:cubicBezTo>
                      <a:pt x="4835" y="4057"/>
                      <a:pt x="0" y="3149"/>
                      <a:pt x="0" y="2029"/>
                    </a:cubicBezTo>
                    <a:cubicBezTo>
                      <a:pt x="0" y="908"/>
                      <a:pt x="4835" y="0"/>
                      <a:pt x="10800" y="0"/>
                    </a:cubicBezTo>
                    <a:cubicBezTo>
                      <a:pt x="16765" y="0"/>
                      <a:pt x="21600" y="908"/>
                      <a:pt x="21600" y="2029"/>
                    </a:cubicBezTo>
                    <a:lnTo>
                      <a:pt x="21600" y="19571"/>
                    </a:lnTo>
                    <a:cubicBezTo>
                      <a:pt x="21600" y="20692"/>
                      <a:pt x="16765" y="21600"/>
                      <a:pt x="10800" y="21600"/>
                    </a:cubicBezTo>
                    <a:cubicBezTo>
                      <a:pt x="4835" y="21600"/>
                      <a:pt x="0" y="20692"/>
                      <a:pt x="0" y="19571"/>
                    </a:cubicBezTo>
                    <a:lnTo>
                      <a:pt x="0" y="2029"/>
                    </a:lnTo>
                  </a:path>
                </a:pathLst>
              </a:custGeom>
              <a:noFill/>
              <a:ln w="381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734" name="Group 734"/>
            <p:cNvGrpSpPr/>
            <p:nvPr/>
          </p:nvGrpSpPr>
          <p:grpSpPr>
            <a:xfrm>
              <a:off x="918854" y="-1"/>
              <a:ext cx="441332" cy="587378"/>
              <a:chOff x="0" y="-1"/>
              <a:chExt cx="441331" cy="587377"/>
            </a:xfrm>
          </p:grpSpPr>
          <p:sp>
            <p:nvSpPr>
              <p:cNvPr id="731" name="Shape 731"/>
              <p:cNvSpPr/>
              <p:nvPr/>
            </p:nvSpPr>
            <p:spPr>
              <a:xfrm>
                <a:off x="-1" y="0"/>
                <a:ext cx="441331" cy="5873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029"/>
                    </a:moveTo>
                    <a:cubicBezTo>
                      <a:pt x="0" y="908"/>
                      <a:pt x="4835" y="0"/>
                      <a:pt x="10800" y="0"/>
                    </a:cubicBezTo>
                    <a:cubicBezTo>
                      <a:pt x="16765" y="0"/>
                      <a:pt x="21600" y="908"/>
                      <a:pt x="21600" y="2029"/>
                    </a:cubicBezTo>
                    <a:lnTo>
                      <a:pt x="21600" y="19571"/>
                    </a:lnTo>
                    <a:cubicBezTo>
                      <a:pt x="21600" y="20692"/>
                      <a:pt x="16765" y="21600"/>
                      <a:pt x="10800" y="21600"/>
                    </a:cubicBezTo>
                    <a:cubicBezTo>
                      <a:pt x="4835" y="21600"/>
                      <a:pt x="0" y="20692"/>
                      <a:pt x="0" y="19571"/>
                    </a:cubicBezTo>
                    <a:close/>
                  </a:path>
                </a:pathLst>
              </a:custGeom>
              <a:solidFill>
                <a:srgbClr val="E5001A"/>
              </a:solidFill>
              <a:ln w="12700" cap="flat">
                <a:noFill/>
                <a:miter lim="400000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32" name="Shape 732"/>
              <p:cNvSpPr/>
              <p:nvPr/>
            </p:nvSpPr>
            <p:spPr>
              <a:xfrm>
                <a:off x="0" y="-2"/>
                <a:ext cx="441331" cy="1103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33" name="Shape 733"/>
              <p:cNvSpPr/>
              <p:nvPr/>
            </p:nvSpPr>
            <p:spPr>
              <a:xfrm>
                <a:off x="-1" y="0"/>
                <a:ext cx="441331" cy="5873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29"/>
                    </a:moveTo>
                    <a:cubicBezTo>
                      <a:pt x="21600" y="3149"/>
                      <a:pt x="16765" y="4057"/>
                      <a:pt x="10800" y="4057"/>
                    </a:cubicBezTo>
                    <a:cubicBezTo>
                      <a:pt x="4835" y="4057"/>
                      <a:pt x="0" y="3149"/>
                      <a:pt x="0" y="2029"/>
                    </a:cubicBezTo>
                    <a:cubicBezTo>
                      <a:pt x="0" y="908"/>
                      <a:pt x="4835" y="0"/>
                      <a:pt x="10800" y="0"/>
                    </a:cubicBezTo>
                    <a:cubicBezTo>
                      <a:pt x="16765" y="0"/>
                      <a:pt x="21600" y="908"/>
                      <a:pt x="21600" y="2029"/>
                    </a:cubicBezTo>
                    <a:lnTo>
                      <a:pt x="21600" y="19571"/>
                    </a:lnTo>
                    <a:cubicBezTo>
                      <a:pt x="21600" y="20692"/>
                      <a:pt x="16765" y="21600"/>
                      <a:pt x="10800" y="21600"/>
                    </a:cubicBezTo>
                    <a:cubicBezTo>
                      <a:pt x="4835" y="21600"/>
                      <a:pt x="0" y="20692"/>
                      <a:pt x="0" y="19571"/>
                    </a:cubicBezTo>
                    <a:lnTo>
                      <a:pt x="0" y="2029"/>
                    </a:lnTo>
                  </a:path>
                </a:pathLst>
              </a:custGeom>
              <a:noFill/>
              <a:ln w="381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80000"/>
                  </a:lnSpc>
                  <a:defRPr sz="14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</p:grpSp>
      <p:sp>
        <p:nvSpPr>
          <p:cNvPr id="736" name="Shape 736"/>
          <p:cNvSpPr/>
          <p:nvPr/>
        </p:nvSpPr>
        <p:spPr>
          <a:xfrm>
            <a:off x="0" y="-2"/>
            <a:ext cx="9144000" cy="805371"/>
          </a:xfrm>
          <a:prstGeom prst="rect">
            <a:avLst/>
          </a:prstGeom>
          <a:solidFill>
            <a:srgbClr val="E5001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737" name="image15.png" descr="couchbase_medium_white.png"/>
          <p:cNvPicPr/>
          <p:nvPr/>
        </p:nvPicPr>
        <p:blipFill>
          <a:blip r:embed="rId2">
            <a:extLst/>
          </a:blip>
          <a:srcRect l="33070" t="20633" r="32473" b="50000"/>
          <a:stretch>
            <a:fillRect/>
          </a:stretch>
        </p:blipFill>
        <p:spPr>
          <a:xfrm>
            <a:off x="8208019" y="237420"/>
            <a:ext cx="637704" cy="310588"/>
          </a:xfrm>
          <a:prstGeom prst="rect">
            <a:avLst/>
          </a:prstGeom>
          <a:ln w="12700">
            <a:miter lim="400000"/>
          </a:ln>
        </p:spPr>
      </p:pic>
      <p:sp>
        <p:nvSpPr>
          <p:cNvPr id="738" name="Shape 738"/>
          <p:cNvSpPr>
            <a:spLocks noGrp="1"/>
          </p:cNvSpPr>
          <p:nvPr>
            <p:ph type="sldNum" sz="quarter" idx="2"/>
          </p:nvPr>
        </p:nvSpPr>
        <p:spPr>
          <a:xfrm>
            <a:off x="4135877" y="4710924"/>
            <a:ext cx="872246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700">
                <a:solidFill>
                  <a:srgbClr val="888888"/>
                </a:solidFill>
              </a:rPr>
              <a:t>35</a:t>
            </a:fld>
            <a:endParaRPr sz="700">
              <a:solidFill>
                <a:srgbClr val="888888"/>
              </a:solidFill>
            </a:endParaRPr>
          </a:p>
        </p:txBody>
      </p:sp>
      <p:sp>
        <p:nvSpPr>
          <p:cNvPr id="739" name="Shape 739"/>
          <p:cNvSpPr/>
          <p:nvPr/>
        </p:nvSpPr>
        <p:spPr>
          <a:xfrm>
            <a:off x="490511" y="3951384"/>
            <a:ext cx="2605091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spcBef>
                <a:spcPts val="1200"/>
              </a:spcBef>
              <a:defRPr sz="1600" b="1">
                <a:solidFill>
                  <a:srgbClr val="E5001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600" b="1">
                <a:solidFill>
                  <a:srgbClr val="E5001A"/>
                </a:solidFill>
              </a:rPr>
              <a:t>Couchbase Server</a:t>
            </a:r>
          </a:p>
        </p:txBody>
      </p:sp>
      <p:sp>
        <p:nvSpPr>
          <p:cNvPr id="740" name="Shape 740"/>
          <p:cNvSpPr>
            <a:spLocks noGrp="1"/>
          </p:cNvSpPr>
          <p:nvPr>
            <p:ph type="title"/>
          </p:nvPr>
        </p:nvSpPr>
        <p:spPr>
          <a:xfrm>
            <a:off x="432575" y="200249"/>
            <a:ext cx="7009087" cy="405324"/>
          </a:xfrm>
          <a:prstGeom prst="rect">
            <a:avLst/>
          </a:prstGeom>
        </p:spPr>
        <p:txBody>
          <a:bodyPr anchor="b"/>
          <a:lstStyle>
            <a:lvl1pPr algn="l" defTabSz="425194">
              <a:defRPr sz="2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600" b="1">
                <a:solidFill>
                  <a:srgbClr val="FFFFFF"/>
                </a:solidFill>
              </a:rPr>
              <a:t>Couchbase Server</a:t>
            </a:r>
          </a:p>
        </p:txBody>
      </p:sp>
      <p:sp>
        <p:nvSpPr>
          <p:cNvPr id="741" name="Shape 741"/>
          <p:cNvSpPr/>
          <p:nvPr/>
        </p:nvSpPr>
        <p:spPr>
          <a:xfrm>
            <a:off x="3441960" y="1677947"/>
            <a:ext cx="1780007" cy="1796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spcBef>
                <a:spcPts val="1800"/>
              </a:spcBef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80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rPr>
              <a:t>JSON</a:t>
            </a:r>
          </a:p>
          <a:p>
            <a:pPr lvl="0">
              <a:spcBef>
                <a:spcPts val="1800"/>
              </a:spcBef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80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rPr>
              <a:t>Highly Scalable</a:t>
            </a:r>
          </a:p>
          <a:p>
            <a:pPr lvl="0">
              <a:spcBef>
                <a:spcPts val="1800"/>
              </a:spcBef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80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rPr>
              <a:t>High Performance</a:t>
            </a:r>
          </a:p>
          <a:p>
            <a:pPr lvl="0">
              <a:spcBef>
                <a:spcPts val="1800"/>
              </a:spcBef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808080"/>
                </a:solidFill>
                <a:latin typeface="Helvetica Neue Thin"/>
                <a:ea typeface="Helvetica Neue Thin"/>
                <a:cs typeface="Helvetica Neue Thin"/>
                <a:sym typeface="Helvetica Neue Thin"/>
              </a:rPr>
              <a:t>Always On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image27.png" descr="Screen Shot 2014-06-03 at 8.30.50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00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/>
          <p:nvPr/>
        </p:nvSpPr>
        <p:spPr>
          <a:xfrm>
            <a:off x="214519" y="2167089"/>
            <a:ext cx="1349757" cy="421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Thanks!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168069" y="4840683"/>
            <a:ext cx="28956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">
                <a:solidFill>
                  <a:srgbClr val="CCCCCC"/>
                </a:solidFill>
              </a:rPr>
              <a:t>©2014 Couchbase, Inc. </a:t>
            </a:r>
          </a:p>
        </p:txBody>
      </p:sp>
      <p:sp>
        <p:nvSpPr>
          <p:cNvPr id="111" name="Shape 111"/>
          <p:cNvSpPr>
            <a:spLocks noGrp="1"/>
          </p:cNvSpPr>
          <p:nvPr>
            <p:ph type="body" idx="1"/>
          </p:nvPr>
        </p:nvSpPr>
        <p:spPr>
          <a:xfrm>
            <a:off x="465555" y="1063431"/>
            <a:ext cx="8229601" cy="353954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ctr">
              <a:spcBef>
                <a:spcPts val="1200"/>
              </a:spcBef>
              <a:defRPr sz="5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333333"/>
                </a:solidFill>
              </a:rPr>
              <a:t>Unique position as the most complete NoSQL offering on the market</a:t>
            </a:r>
          </a:p>
        </p:txBody>
      </p:sp>
      <p:sp>
        <p:nvSpPr>
          <p:cNvPr id="112" name="Shape 112"/>
          <p:cNvSpPr>
            <a:spLocks noGrp="1"/>
          </p:cNvSpPr>
          <p:nvPr>
            <p:ph type="title"/>
          </p:nvPr>
        </p:nvSpPr>
        <p:spPr>
          <a:xfrm>
            <a:off x="467604" y="20005"/>
            <a:ext cx="8229601" cy="54743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pc="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Why?</a:t>
            </a:r>
          </a:p>
        </p:txBody>
      </p:sp>
      <p:sp>
        <p:nvSpPr>
          <p:cNvPr id="113" name="Shape 113"/>
          <p:cNvSpPr>
            <a:spLocks noGrp="1"/>
          </p:cNvSpPr>
          <p:nvPr>
            <p:ph type="sldNum" sz="quarter" idx="2"/>
          </p:nvPr>
        </p:nvSpPr>
        <p:spPr>
          <a:xfrm>
            <a:off x="8229534" y="4640261"/>
            <a:ext cx="743956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800">
                <a:solidFill>
                  <a:srgbClr val="CCCCCC"/>
                </a:solidFill>
              </a:rPr>
              <a:t>4</a:t>
            </a:fld>
            <a:endParaRPr sz="800">
              <a:solidFill>
                <a:srgbClr val="CCCCCC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1" build="p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00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227219" y="2167089"/>
            <a:ext cx="3731921" cy="421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Developing for Mobile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168069" y="4840683"/>
            <a:ext cx="28956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">
                <a:solidFill>
                  <a:srgbClr val="CCCCCC"/>
                </a:solidFill>
              </a:rPr>
              <a:t>©2014 Couchbase, Inc. </a:t>
            </a:r>
          </a:p>
        </p:txBody>
      </p:sp>
      <p:sp>
        <p:nvSpPr>
          <p:cNvPr id="118" name="Shape 118"/>
          <p:cNvSpPr>
            <a:spLocks noGrp="1"/>
          </p:cNvSpPr>
          <p:nvPr>
            <p:ph type="title"/>
          </p:nvPr>
        </p:nvSpPr>
        <p:spPr>
          <a:xfrm>
            <a:off x="467604" y="20005"/>
            <a:ext cx="8229601" cy="54743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pc="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The state Of Mobile Development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xfrm>
            <a:off x="8229534" y="4640261"/>
            <a:ext cx="743956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800">
                <a:solidFill>
                  <a:srgbClr val="CCCCCC"/>
                </a:solidFill>
              </a:rPr>
              <a:t>6</a:t>
            </a:fld>
            <a:endParaRPr sz="800">
              <a:solidFill>
                <a:srgbClr val="CCCCCC"/>
              </a:solidFill>
            </a:endParaRPr>
          </a:p>
        </p:txBody>
      </p:sp>
      <p:sp>
        <p:nvSpPr>
          <p:cNvPr id="120" name="Shape 120"/>
          <p:cNvSpPr>
            <a:spLocks noGrp="1"/>
          </p:cNvSpPr>
          <p:nvPr>
            <p:ph type="body" idx="1"/>
          </p:nvPr>
        </p:nvSpPr>
        <p:spPr>
          <a:xfrm>
            <a:off x="465555" y="1063429"/>
            <a:ext cx="8229601" cy="408007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40630" lvl="0" indent="-240630">
              <a:spcBef>
                <a:spcPts val="1600"/>
              </a:spcBef>
              <a:buClr>
                <a:srgbClr val="333333"/>
              </a:buClr>
              <a:buSzPct val="100000"/>
              <a:buChar char="•"/>
              <a:defRPr>
                <a:solidFill>
                  <a:srgbClr val="000000"/>
                </a:solidFill>
              </a:defRPr>
            </a:pPr>
            <a:r>
              <a:rPr sz="3500">
                <a:latin typeface="Arial Bold"/>
                <a:ea typeface="Arial Bold"/>
                <a:cs typeface="Arial Bold"/>
                <a:sym typeface="Arial Bold"/>
              </a:rPr>
              <a:t>Many different devices, platforms, tools, frameworks to choose from</a:t>
            </a:r>
          </a:p>
          <a:p>
            <a:pPr marL="240630" lvl="0" indent="-240630">
              <a:spcBef>
                <a:spcPts val="1600"/>
              </a:spcBef>
              <a:buClr>
                <a:srgbClr val="333333"/>
              </a:buClr>
              <a:buSzPct val="100000"/>
              <a:buChar char="•"/>
              <a:defRPr>
                <a:solidFill>
                  <a:srgbClr val="000000"/>
                </a:solidFill>
              </a:defRPr>
            </a:pPr>
            <a:r>
              <a:rPr sz="3500">
                <a:latin typeface="Arial Bold"/>
                <a:ea typeface="Arial Bold"/>
                <a:cs typeface="Arial Bold"/>
                <a:sym typeface="Arial Bold"/>
              </a:rPr>
              <a:t>Nothing stands out, yet</a:t>
            </a:r>
          </a:p>
          <a:p>
            <a:pPr marL="240630" lvl="0" indent="-240630">
              <a:spcBef>
                <a:spcPts val="1600"/>
              </a:spcBef>
              <a:buClr>
                <a:srgbClr val="333333"/>
              </a:buClr>
              <a:buSzPct val="100000"/>
              <a:buChar char="•"/>
              <a:defRPr>
                <a:solidFill>
                  <a:srgbClr val="000000"/>
                </a:solidFill>
              </a:defRPr>
            </a:pPr>
            <a:r>
              <a:rPr sz="3500">
                <a:latin typeface="Arial Bold"/>
                <a:ea typeface="Arial Bold"/>
                <a:cs typeface="Arial Bold"/>
                <a:sym typeface="Arial Bold"/>
              </a:rPr>
              <a:t>Same for IoT/Wearable</a:t>
            </a:r>
          </a:p>
        </p:txBody>
      </p:sp>
    </p:spTree>
  </p:cSld>
  <p:clrMapOvr>
    <a:masterClrMapping/>
  </p:clrMapOvr>
  <p:transition xmlns:p14="http://schemas.microsoft.com/office/powerpoint/2010/main" spd="med"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>
            <a:off x="168069" y="4840683"/>
            <a:ext cx="28956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">
                <a:solidFill>
                  <a:srgbClr val="CCCCCC"/>
                </a:solidFill>
              </a:rPr>
              <a:t>©2014 Couchbase, Inc. </a:t>
            </a:r>
          </a:p>
        </p:txBody>
      </p:sp>
      <p:sp>
        <p:nvSpPr>
          <p:cNvPr id="123" name="Shape 123"/>
          <p:cNvSpPr>
            <a:spLocks noGrp="1"/>
          </p:cNvSpPr>
          <p:nvPr>
            <p:ph type="title"/>
          </p:nvPr>
        </p:nvSpPr>
        <p:spPr>
          <a:xfrm>
            <a:off x="467604" y="20005"/>
            <a:ext cx="8229601" cy="54743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pc="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The state Of Mobile Development</a:t>
            </a:r>
          </a:p>
        </p:txBody>
      </p:sp>
      <p:sp>
        <p:nvSpPr>
          <p:cNvPr id="124" name="Shape 124"/>
          <p:cNvSpPr>
            <a:spLocks noGrp="1"/>
          </p:cNvSpPr>
          <p:nvPr>
            <p:ph type="sldNum" sz="quarter" idx="2"/>
          </p:nvPr>
        </p:nvSpPr>
        <p:spPr>
          <a:xfrm>
            <a:off x="8229534" y="4640261"/>
            <a:ext cx="743956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800">
                <a:solidFill>
                  <a:srgbClr val="CCCCCC"/>
                </a:solidFill>
              </a:rPr>
              <a:t>7</a:t>
            </a:fld>
            <a:endParaRPr sz="800">
              <a:solidFill>
                <a:srgbClr val="CCCCCC"/>
              </a:solidFill>
            </a:endParaRPr>
          </a:p>
        </p:txBody>
      </p:sp>
      <p:sp>
        <p:nvSpPr>
          <p:cNvPr id="125" name="Shape 125"/>
          <p:cNvSpPr>
            <a:spLocks noGrp="1"/>
          </p:cNvSpPr>
          <p:nvPr>
            <p:ph type="body" idx="1"/>
          </p:nvPr>
        </p:nvSpPr>
        <p:spPr>
          <a:xfrm>
            <a:off x="465555" y="1063429"/>
            <a:ext cx="8229601" cy="408007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40630" lvl="0" indent="-240630">
              <a:spcBef>
                <a:spcPts val="1600"/>
              </a:spcBef>
              <a:buClr>
                <a:srgbClr val="333333"/>
              </a:buClr>
              <a:buSzPct val="100000"/>
              <a:buChar char="•"/>
              <a:defRPr>
                <a:solidFill>
                  <a:srgbClr val="000000"/>
                </a:solidFill>
              </a:defRPr>
            </a:pPr>
            <a:r>
              <a:rPr sz="3500">
                <a:latin typeface="Arial Bold"/>
                <a:ea typeface="Arial Bold"/>
                <a:cs typeface="Arial Bold"/>
                <a:sym typeface="Arial Bold"/>
              </a:rPr>
              <a:t>A lot of choices to make</a:t>
            </a:r>
          </a:p>
          <a:p>
            <a:pPr marL="240630" lvl="0" indent="-240630">
              <a:spcBef>
                <a:spcPts val="1600"/>
              </a:spcBef>
              <a:buClr>
                <a:srgbClr val="333333"/>
              </a:buClr>
              <a:buSzPct val="100000"/>
              <a:buChar char="•"/>
              <a:defRPr>
                <a:solidFill>
                  <a:srgbClr val="000000"/>
                </a:solidFill>
              </a:defRPr>
            </a:pPr>
            <a:r>
              <a:rPr sz="3500">
                <a:latin typeface="Arial Bold"/>
                <a:ea typeface="Arial Bold"/>
                <a:cs typeface="Arial Bold"/>
                <a:sym typeface="Arial Bold"/>
              </a:rPr>
              <a:t>A lot of choices to test</a:t>
            </a:r>
          </a:p>
          <a:p>
            <a:pPr marL="240630" lvl="0" indent="-240630">
              <a:spcBef>
                <a:spcPts val="1600"/>
              </a:spcBef>
              <a:buClr>
                <a:srgbClr val="333333"/>
              </a:buClr>
              <a:buSzPct val="100000"/>
              <a:buChar char="•"/>
              <a:defRPr>
                <a:solidFill>
                  <a:srgbClr val="000000"/>
                </a:solidFill>
              </a:defRPr>
            </a:pPr>
            <a:r>
              <a:rPr sz="3500">
                <a:latin typeface="Arial Bold"/>
                <a:ea typeface="Arial Bold"/>
                <a:cs typeface="Arial Bold"/>
                <a:sym typeface="Arial Bold"/>
              </a:rPr>
              <a:t>Things tend to get complicated</a:t>
            </a:r>
          </a:p>
          <a:p>
            <a:pPr marL="240630" lvl="0" indent="-240630">
              <a:spcBef>
                <a:spcPts val="1600"/>
              </a:spcBef>
              <a:buClr>
                <a:srgbClr val="333333"/>
              </a:buClr>
              <a:buSzPct val="100000"/>
              <a:buChar char="•"/>
              <a:defRPr>
                <a:solidFill>
                  <a:srgbClr val="000000"/>
                </a:solidFill>
              </a:defRPr>
            </a:pPr>
            <a:r>
              <a:rPr sz="3500">
                <a:latin typeface="Arial Bold"/>
                <a:ea typeface="Arial Bold"/>
                <a:cs typeface="Arial Bold"/>
                <a:sym typeface="Arial Bold"/>
              </a:rPr>
              <a:t>Things tend to take a lot of time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168069" y="4840683"/>
            <a:ext cx="28956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">
                <a:solidFill>
                  <a:srgbClr val="CCCCCC"/>
                </a:solidFill>
              </a:rPr>
              <a:t>©2014 Couchbase, Inc. 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idx="1"/>
          </p:nvPr>
        </p:nvSpPr>
        <p:spPr>
          <a:xfrm>
            <a:off x="465555" y="1063431"/>
            <a:ext cx="8229601" cy="353954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ctr">
              <a:spcBef>
                <a:spcPts val="1200"/>
              </a:spcBef>
              <a:defRPr sz="5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333333"/>
                </a:solidFill>
              </a:rPr>
              <a:t>All this time spent on something else than your business</a:t>
            </a:r>
          </a:p>
        </p:txBody>
      </p:sp>
      <p:sp>
        <p:nvSpPr>
          <p:cNvPr id="129" name="Shape 129"/>
          <p:cNvSpPr>
            <a:spLocks noGrp="1"/>
          </p:cNvSpPr>
          <p:nvPr>
            <p:ph type="title"/>
          </p:nvPr>
        </p:nvSpPr>
        <p:spPr>
          <a:xfrm>
            <a:off x="467604" y="20005"/>
            <a:ext cx="8229601" cy="54743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pc="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The state Of Mobile Development</a:t>
            </a:r>
          </a:p>
        </p:txBody>
      </p:sp>
      <p:sp>
        <p:nvSpPr>
          <p:cNvPr id="130" name="Shape 130"/>
          <p:cNvSpPr>
            <a:spLocks noGrp="1"/>
          </p:cNvSpPr>
          <p:nvPr>
            <p:ph type="sldNum" sz="quarter" idx="2"/>
          </p:nvPr>
        </p:nvSpPr>
        <p:spPr>
          <a:xfrm>
            <a:off x="8229534" y="4640261"/>
            <a:ext cx="743956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800">
                <a:solidFill>
                  <a:srgbClr val="CCCCCC"/>
                </a:solidFill>
              </a:rPr>
              <a:t>8</a:t>
            </a:fld>
            <a:endParaRPr sz="800">
              <a:solidFill>
                <a:srgbClr val="CCCCCC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1" build="p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168069" y="4840683"/>
            <a:ext cx="28956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">
                <a:solidFill>
                  <a:srgbClr val="CCCCCC"/>
                </a:solidFill>
              </a:rPr>
              <a:t>©2014 Couchbase, Inc. </a:t>
            </a:r>
          </a:p>
        </p:txBody>
      </p:sp>
      <p:sp>
        <p:nvSpPr>
          <p:cNvPr id="133" name="Shape 133"/>
          <p:cNvSpPr>
            <a:spLocks noGrp="1"/>
          </p:cNvSpPr>
          <p:nvPr>
            <p:ph type="title"/>
          </p:nvPr>
        </p:nvSpPr>
        <p:spPr>
          <a:xfrm>
            <a:off x="467604" y="20005"/>
            <a:ext cx="8229601" cy="54743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pc="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Building a Syncing Mobile App</a:t>
            </a:r>
          </a:p>
        </p:txBody>
      </p:sp>
      <p:sp>
        <p:nvSpPr>
          <p:cNvPr id="134" name="Shape 134"/>
          <p:cNvSpPr>
            <a:spLocks noGrp="1"/>
          </p:cNvSpPr>
          <p:nvPr>
            <p:ph type="sldNum" sz="quarter" idx="2"/>
          </p:nvPr>
        </p:nvSpPr>
        <p:spPr>
          <a:xfrm>
            <a:off x="8229534" y="4640261"/>
            <a:ext cx="743956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800">
                <a:solidFill>
                  <a:srgbClr val="CCCCCC"/>
                </a:solidFill>
              </a:rPr>
              <a:t>9</a:t>
            </a:fld>
            <a:endParaRPr sz="800">
              <a:solidFill>
                <a:srgbClr val="CCCCCC"/>
              </a:solidFill>
            </a:endParaRPr>
          </a:p>
        </p:txBody>
      </p:sp>
      <p:sp>
        <p:nvSpPr>
          <p:cNvPr id="135" name="Shape 135"/>
          <p:cNvSpPr>
            <a:spLocks noGrp="1"/>
          </p:cNvSpPr>
          <p:nvPr>
            <p:ph type="body" idx="1"/>
          </p:nvPr>
        </p:nvSpPr>
        <p:spPr>
          <a:xfrm>
            <a:off x="465555" y="1063429"/>
            <a:ext cx="8229601" cy="408007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40630" lvl="0" indent="-240630">
              <a:spcBef>
                <a:spcPts val="1600"/>
              </a:spcBef>
              <a:buClr>
                <a:srgbClr val="333333"/>
              </a:buClr>
              <a:buSzPct val="100000"/>
              <a:buChar char="•"/>
              <a:defRPr>
                <a:solidFill>
                  <a:srgbClr val="000000"/>
                </a:solidFill>
              </a:defRPr>
            </a:pPr>
            <a:r>
              <a:rPr sz="3500">
                <a:latin typeface="Arial Bold"/>
                <a:ea typeface="Arial Bold"/>
                <a:cs typeface="Arial Bold"/>
                <a:sym typeface="Arial Bold"/>
              </a:rPr>
              <a:t>What about storage? </a:t>
            </a:r>
          </a:p>
          <a:p>
            <a:pPr marL="240630" lvl="0" indent="-240630">
              <a:spcBef>
                <a:spcPts val="1600"/>
              </a:spcBef>
              <a:buClr>
                <a:srgbClr val="333333"/>
              </a:buClr>
              <a:buSzPct val="100000"/>
              <a:buChar char="•"/>
              <a:defRPr>
                <a:solidFill>
                  <a:srgbClr val="000000"/>
                </a:solidFill>
              </a:defRPr>
            </a:pPr>
            <a:r>
              <a:rPr sz="3500">
                <a:latin typeface="Arial Bold"/>
                <a:ea typeface="Arial Bold"/>
                <a:cs typeface="Arial Bold"/>
                <a:sym typeface="Arial Bold"/>
              </a:rPr>
              <a:t>What about users and security?</a:t>
            </a:r>
          </a:p>
          <a:p>
            <a:pPr marL="240630" lvl="0" indent="-240630">
              <a:spcBef>
                <a:spcPts val="1600"/>
              </a:spcBef>
              <a:buClr>
                <a:srgbClr val="333333"/>
              </a:buClr>
              <a:buSzPct val="100000"/>
              <a:buChar char="•"/>
              <a:defRPr>
                <a:solidFill>
                  <a:srgbClr val="000000"/>
                </a:solidFill>
              </a:defRPr>
            </a:pPr>
            <a:r>
              <a:rPr sz="3500">
                <a:latin typeface="Arial Bold"/>
                <a:ea typeface="Arial Bold"/>
                <a:cs typeface="Arial Bold"/>
                <a:sym typeface="Arial Bold"/>
              </a:rPr>
              <a:t>What about syncing with the server?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333333"/>
      </a:dk1>
      <a:lt1>
        <a:srgbClr val="FFFFFF"/>
      </a:lt1>
      <a:dk2>
        <a:srgbClr val="A7A7A7"/>
      </a:dk2>
      <a:lt2>
        <a:srgbClr val="535353"/>
      </a:lt2>
      <a:accent1>
        <a:srgbClr val="CC2A2E"/>
      </a:accent1>
      <a:accent2>
        <a:srgbClr val="00B0E4"/>
      </a:accent2>
      <a:accent3>
        <a:srgbClr val="CCCCCC"/>
      </a:accent3>
      <a:accent4>
        <a:srgbClr val="999999"/>
      </a:accent4>
      <a:accent5>
        <a:srgbClr val="333333"/>
      </a:accent5>
      <a:accent6>
        <a:srgbClr val="2F6E7A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CC2A2E"/>
          </a:solidFill>
          <a:prstDash val="solid"/>
          <a:bevel/>
        </a:ln>
        <a:effectLst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33333"/>
            </a:solidFill>
            <a:effectLst/>
            <a:uFillTx/>
            <a:latin typeface="+mj-lt"/>
            <a:ea typeface="+mj-ea"/>
            <a:cs typeface="+mj-cs"/>
            <a:sym typeface="Avenir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CC2A2E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33333"/>
            </a:solidFill>
            <a:effectLst/>
            <a:uFillTx/>
            <a:latin typeface="+mj-lt"/>
            <a:ea typeface="+mj-ea"/>
            <a:cs typeface="+mj-cs"/>
            <a:sym typeface="Avenir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CC2A2E"/>
      </a:accent1>
      <a:accent2>
        <a:srgbClr val="00B0E4"/>
      </a:accent2>
      <a:accent3>
        <a:srgbClr val="CCCCCC"/>
      </a:accent3>
      <a:accent4>
        <a:srgbClr val="999999"/>
      </a:accent4>
      <a:accent5>
        <a:srgbClr val="333333"/>
      </a:accent5>
      <a:accent6>
        <a:srgbClr val="2F6E7A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CC2A2E"/>
          </a:solidFill>
          <a:prstDash val="solid"/>
          <a:bevel/>
        </a:ln>
        <a:effectLst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33333"/>
            </a:solidFill>
            <a:effectLst/>
            <a:uFillTx/>
            <a:latin typeface="+mj-lt"/>
            <a:ea typeface="+mj-ea"/>
            <a:cs typeface="+mj-cs"/>
            <a:sym typeface="Avenir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CC2A2E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33333"/>
            </a:solidFill>
            <a:effectLst/>
            <a:uFillTx/>
            <a:latin typeface="+mj-lt"/>
            <a:ea typeface="+mj-ea"/>
            <a:cs typeface="+mj-cs"/>
            <a:sym typeface="Avenir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890</Words>
  <Application>Microsoft Macintosh PowerPoint</Application>
  <PresentationFormat>On-screen Show (16:9)</PresentationFormat>
  <Paragraphs>255</Paragraphs>
  <Slides>37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Default</vt:lpstr>
      <vt:lpstr>Couchbase Mobile Introduction</vt:lpstr>
      <vt:lpstr>PowerPoint Presentation</vt:lpstr>
      <vt:lpstr>Why?</vt:lpstr>
      <vt:lpstr>Why?</vt:lpstr>
      <vt:lpstr>PowerPoint Presentation</vt:lpstr>
      <vt:lpstr>The state Of Mobile Development</vt:lpstr>
      <vt:lpstr>The state Of Mobile Development</vt:lpstr>
      <vt:lpstr>The state Of Mobile Development</vt:lpstr>
      <vt:lpstr>Building a Syncing Mobile App</vt:lpstr>
      <vt:lpstr>Building a Syncing Mobile App</vt:lpstr>
      <vt:lpstr>Help Developers</vt:lpstr>
      <vt:lpstr>PowerPoint Presentation</vt:lpstr>
      <vt:lpstr>About Spraed</vt:lpstr>
      <vt:lpstr>What is Spread?</vt:lpstr>
      <vt:lpstr>Why Couchbase Reason 1</vt:lpstr>
      <vt:lpstr>Why Couchbase Reason 2</vt:lpstr>
      <vt:lpstr>Spread Architecture</vt:lpstr>
      <vt:lpstr>Happy?</vt:lpstr>
      <vt:lpstr>PowerPoint Presentation</vt:lpstr>
      <vt:lpstr>The Question</vt:lpstr>
      <vt:lpstr>PowerPoint Presentation</vt:lpstr>
      <vt:lpstr>How does this affect what people think about your app?</vt:lpstr>
      <vt:lpstr>The Problem</vt:lpstr>
      <vt:lpstr>Data Location Options &amp; Effects</vt:lpstr>
      <vt:lpstr>Data Location Options &amp; Effects</vt:lpstr>
      <vt:lpstr>PowerPoint Presentation</vt:lpstr>
      <vt:lpstr>PowerPoint Presentation</vt:lpstr>
      <vt:lpstr>Couchbase Mobile</vt:lpstr>
      <vt:lpstr>Couchbase Lite</vt:lpstr>
      <vt:lpstr>Sync Gateway</vt:lpstr>
      <vt:lpstr>Channels</vt:lpstr>
      <vt:lpstr>Replication</vt:lpstr>
      <vt:lpstr>PowerPoint Presentation</vt:lpstr>
      <vt:lpstr>PowerPoint Presentation</vt:lpstr>
      <vt:lpstr>Couchbase Server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Couchbase Mobile Introduction</dc:title>
  <cp:lastModifiedBy>Laurent Doguin</cp:lastModifiedBy>
  <cp:revision>5</cp:revision>
  <dcterms:modified xsi:type="dcterms:W3CDTF">2014-11-25T15:26:37Z</dcterms:modified>
</cp:coreProperties>
</file>